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1191" r:id="rId2"/>
    <p:sldId id="256" r:id="rId3"/>
    <p:sldId id="119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ADD06C-EFAA-69D0-E69D-FD971BCBC6A9}" v="48" dt="2023-05-03T10:49:24.0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2" autoAdjust="0"/>
    <p:restoredTop sz="94660"/>
  </p:normalViewPr>
  <p:slideViewPr>
    <p:cSldViewPr snapToGrid="0">
      <p:cViewPr varScale="1">
        <p:scale>
          <a:sx n="77" d="100"/>
          <a:sy n="77" d="100"/>
        </p:scale>
        <p:origin x="114" y="5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7f3d13d41e7bd5696eb06ccfb0fa410c68a7cf66f5038ba7935029bd491e3736::" providerId="AD" clId="Web-{5DADD06C-EFAA-69D0-E69D-FD971BCBC6A9}"/>
    <pc:docChg chg="modSld">
      <pc:chgData name="Guest User" userId="S::urn:spo:anon#7f3d13d41e7bd5696eb06ccfb0fa410c68a7cf66f5038ba7935029bd491e3736::" providerId="AD" clId="Web-{5DADD06C-EFAA-69D0-E69D-FD971BCBC6A9}" dt="2023-05-03T10:49:24.081" v="46" actId="20577"/>
      <pc:docMkLst>
        <pc:docMk/>
      </pc:docMkLst>
      <pc:sldChg chg="modSp">
        <pc:chgData name="Guest User" userId="S::urn:spo:anon#7f3d13d41e7bd5696eb06ccfb0fa410c68a7cf66f5038ba7935029bd491e3736::" providerId="AD" clId="Web-{5DADD06C-EFAA-69D0-E69D-FD971BCBC6A9}" dt="2023-05-03T10:49:24.081" v="46" actId="20577"/>
        <pc:sldMkLst>
          <pc:docMk/>
          <pc:sldMk cId="3436469974" sldId="1191"/>
        </pc:sldMkLst>
        <pc:spChg chg="mod">
          <ac:chgData name="Guest User" userId="S::urn:spo:anon#7f3d13d41e7bd5696eb06ccfb0fa410c68a7cf66f5038ba7935029bd491e3736::" providerId="AD" clId="Web-{5DADD06C-EFAA-69D0-E69D-FD971BCBC6A9}" dt="2023-05-03T10:49:24.081" v="46" actId="20577"/>
          <ac:spMkLst>
            <pc:docMk/>
            <pc:sldMk cId="3436469974" sldId="1191"/>
            <ac:spMk id="2" creationId="{5F56107B-3F65-4B11-87AC-5AD7E9184825}"/>
          </ac:spMkLst>
        </pc:spChg>
        <pc:spChg chg="mod">
          <ac:chgData name="Guest User" userId="S::urn:spo:anon#7f3d13d41e7bd5696eb06ccfb0fa410c68a7cf66f5038ba7935029bd491e3736::" providerId="AD" clId="Web-{5DADD06C-EFAA-69D0-E69D-FD971BCBC6A9}" dt="2023-05-03T10:48:57.268" v="44" actId="20577"/>
          <ac:spMkLst>
            <pc:docMk/>
            <pc:sldMk cId="3436469974" sldId="1191"/>
            <ac:spMk id="4" creationId="{F29730EE-E68B-44A4-88BD-9ACA8FDA2A9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97442-7B41-44AB-8097-427061BF588C}" type="datetimeFigureOut">
              <a:rPr lang="en-GB" smtClean="0"/>
              <a:t>03/05/2023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1B7739-7CA9-4778-935E-8C2E26065516}" type="slidenum">
              <a:rPr lang="en-GB" smtClean="0"/>
              <a:t>‹#›</a:t>
            </a:fld>
            <a:endParaRPr lang="en-GB"/>
          </a:p>
        </p:txBody>
      </p:sp>
    </p:spTree>
    <p:extLst>
      <p:ext uri="{BB962C8B-B14F-4D97-AF65-F5344CB8AC3E}">
        <p14:creationId xmlns:p14="http://schemas.microsoft.com/office/powerpoint/2010/main" val="289771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100"/>
              <a:t>The intensive pig and poultry sector was first brought into regulation in 2007. We now have 1327 intensive farming environmental permits – 1097 for poultry and 234 for pigs. </a:t>
            </a:r>
          </a:p>
          <a:p>
            <a:pPr marL="0" indent="0">
              <a:buFont typeface="Arial" panose="020B0604020202020204" pitchFamily="34" charset="0"/>
              <a:buNone/>
            </a:pPr>
            <a:endParaRPr lang="en-GB" sz="1100"/>
          </a:p>
          <a:p>
            <a:pPr marL="0" indent="0">
              <a:buFont typeface="Arial" panose="020B0604020202020204" pitchFamily="34" charset="0"/>
              <a:buNone/>
            </a:pPr>
            <a:r>
              <a:rPr lang="en-GB" sz="1100"/>
              <a:t>Numbers of permitted farms has steadily risen over the last 10 years from around 900 permits  in 2008  - largely due to significant growth in the poultry sector particularly broiler farms / changes to welfare in laying hens regulations </a:t>
            </a:r>
          </a:p>
          <a:p>
            <a:pPr marL="171450" indent="-171450">
              <a:buFont typeface="Arial" panose="020B0604020202020204" pitchFamily="34" charset="0"/>
              <a:buChar char="•"/>
            </a:pPr>
            <a:endParaRPr lang="en-GB" sz="1100"/>
          </a:p>
          <a:p>
            <a:pPr marL="171450" indent="-171450">
              <a:buFont typeface="Arial" panose="020B0604020202020204" pitchFamily="34" charset="0"/>
              <a:buChar char="•"/>
            </a:pPr>
            <a:r>
              <a:rPr lang="en-GB" sz="1100"/>
              <a:t>3% of pig farms and 10% of commercial pig farms </a:t>
            </a:r>
          </a:p>
          <a:p>
            <a:pPr marL="171450" indent="-171450">
              <a:buFont typeface="Arial" panose="020B0604020202020204" pitchFamily="34" charset="0"/>
              <a:buChar char="•"/>
            </a:pPr>
            <a:r>
              <a:rPr lang="en-GB" sz="1100"/>
              <a:t>6</a:t>
            </a:r>
          </a:p>
          <a:p>
            <a:pPr marL="171450" indent="-171450">
              <a:buFont typeface="Arial" panose="020B0604020202020204" pitchFamily="34" charset="0"/>
              <a:buChar char="•"/>
            </a:pPr>
            <a:r>
              <a:rPr lang="en-GB" sz="1100"/>
              <a:t>ADAS did some work estimating permitting circa 83% of poultry production and 55% of pig production  </a:t>
            </a:r>
          </a:p>
          <a:p>
            <a:pPr marL="171450" indent="-171450">
              <a:buFont typeface="Arial" panose="020B0604020202020204" pitchFamily="34" charset="0"/>
              <a:buChar char="•"/>
            </a:pPr>
            <a:endParaRPr lang="en-GB" sz="1100"/>
          </a:p>
          <a:p>
            <a:pPr marL="171450" indent="-171450">
              <a:buFont typeface="Arial" panose="020B0604020202020204" pitchFamily="34" charset="0"/>
              <a:buChar char="•"/>
            </a:pPr>
            <a:r>
              <a:rPr lang="en-GB" sz="1100"/>
              <a:t>Our aim is to improve the regulation and the compliance of the pig and poultry sector and to build on this to develop innovative proposals for bringing the dairy and beef sector into regulation</a:t>
            </a:r>
          </a:p>
          <a:p>
            <a:endParaRPr lang="en-GB" sz="1100"/>
          </a:p>
          <a:p>
            <a:r>
              <a:rPr lang="en-GB" sz="1100"/>
              <a:t>Permits issued with improvement programmes.  </a:t>
            </a:r>
          </a:p>
          <a:p>
            <a:endParaRPr lang="en-GB"/>
          </a:p>
        </p:txBody>
      </p:sp>
      <p:sp>
        <p:nvSpPr>
          <p:cNvPr id="4" name="Slide Number Placeholder 3"/>
          <p:cNvSpPr>
            <a:spLocks noGrp="1"/>
          </p:cNvSpPr>
          <p:nvPr>
            <p:ph type="sldNum" sz="quarter" idx="5"/>
          </p:nvPr>
        </p:nvSpPr>
        <p:spPr/>
        <p:txBody>
          <a:bodyPr/>
          <a:lstStyle/>
          <a:p>
            <a:fld id="{8C62AF37-173F-4266-96B8-6D9BEFC0A8B9}" type="slidenum">
              <a:rPr lang="en-GB" smtClean="0"/>
              <a:t>1</a:t>
            </a:fld>
            <a:endParaRPr lang="en-GB"/>
          </a:p>
        </p:txBody>
      </p:sp>
    </p:spTree>
    <p:extLst>
      <p:ext uri="{BB962C8B-B14F-4D97-AF65-F5344CB8AC3E}">
        <p14:creationId xmlns:p14="http://schemas.microsoft.com/office/powerpoint/2010/main" val="42281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DA8AB-B055-56DC-6172-2A849DA041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CAA8B32-2D5B-D681-11EB-5A4CAD77AA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0B913AE-3427-58A8-8F11-4CBEB5CCC25E}"/>
              </a:ext>
            </a:extLst>
          </p:cNvPr>
          <p:cNvSpPr>
            <a:spLocks noGrp="1"/>
          </p:cNvSpPr>
          <p:nvPr>
            <p:ph type="dt" sz="half" idx="10"/>
          </p:nvPr>
        </p:nvSpPr>
        <p:spPr/>
        <p:txBody>
          <a:bodyPr/>
          <a:lstStyle/>
          <a:p>
            <a:fld id="{51FC9DBD-5500-4723-AE9A-3CCE21242232}" type="datetimeFigureOut">
              <a:rPr lang="en-GB" smtClean="0"/>
              <a:t>03/05/2023</a:t>
            </a:fld>
            <a:endParaRPr lang="en-GB"/>
          </a:p>
        </p:txBody>
      </p:sp>
      <p:sp>
        <p:nvSpPr>
          <p:cNvPr id="5" name="Footer Placeholder 4">
            <a:extLst>
              <a:ext uri="{FF2B5EF4-FFF2-40B4-BE49-F238E27FC236}">
                <a16:creationId xmlns:a16="http://schemas.microsoft.com/office/drawing/2014/main" id="{FCDA438F-FE6D-99EE-17C0-3A43F608F1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6CCA39-F528-0429-986D-CAC100F91249}"/>
              </a:ext>
            </a:extLst>
          </p:cNvPr>
          <p:cNvSpPr>
            <a:spLocks noGrp="1"/>
          </p:cNvSpPr>
          <p:nvPr>
            <p:ph type="sldNum" sz="quarter" idx="12"/>
          </p:nvPr>
        </p:nvSpPr>
        <p:spPr/>
        <p:txBody>
          <a:bodyPr/>
          <a:lstStyle/>
          <a:p>
            <a:fld id="{E3EE5702-39B5-4190-AB6D-3FCE573A474A}" type="slidenum">
              <a:rPr lang="en-GB" smtClean="0"/>
              <a:t>‹#›</a:t>
            </a:fld>
            <a:endParaRPr lang="en-GB"/>
          </a:p>
        </p:txBody>
      </p:sp>
    </p:spTree>
    <p:extLst>
      <p:ext uri="{BB962C8B-B14F-4D97-AF65-F5344CB8AC3E}">
        <p14:creationId xmlns:p14="http://schemas.microsoft.com/office/powerpoint/2010/main" val="2197971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A505-0518-6444-783F-8DA1AD86165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72E162-196A-53EC-A85E-30FA27FE92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EC0C48-B220-714D-4444-80A589077FF5}"/>
              </a:ext>
            </a:extLst>
          </p:cNvPr>
          <p:cNvSpPr>
            <a:spLocks noGrp="1"/>
          </p:cNvSpPr>
          <p:nvPr>
            <p:ph type="dt" sz="half" idx="10"/>
          </p:nvPr>
        </p:nvSpPr>
        <p:spPr/>
        <p:txBody>
          <a:bodyPr/>
          <a:lstStyle/>
          <a:p>
            <a:fld id="{51FC9DBD-5500-4723-AE9A-3CCE21242232}" type="datetimeFigureOut">
              <a:rPr lang="en-GB" smtClean="0"/>
              <a:t>03/05/2023</a:t>
            </a:fld>
            <a:endParaRPr lang="en-GB"/>
          </a:p>
        </p:txBody>
      </p:sp>
      <p:sp>
        <p:nvSpPr>
          <p:cNvPr id="5" name="Footer Placeholder 4">
            <a:extLst>
              <a:ext uri="{FF2B5EF4-FFF2-40B4-BE49-F238E27FC236}">
                <a16:creationId xmlns:a16="http://schemas.microsoft.com/office/drawing/2014/main" id="{C99538C4-61B4-4ECD-97A1-503F3EFDEA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894855-C675-70BF-7EF4-CB99D09D321F}"/>
              </a:ext>
            </a:extLst>
          </p:cNvPr>
          <p:cNvSpPr>
            <a:spLocks noGrp="1"/>
          </p:cNvSpPr>
          <p:nvPr>
            <p:ph type="sldNum" sz="quarter" idx="12"/>
          </p:nvPr>
        </p:nvSpPr>
        <p:spPr/>
        <p:txBody>
          <a:bodyPr/>
          <a:lstStyle/>
          <a:p>
            <a:fld id="{E3EE5702-39B5-4190-AB6D-3FCE573A474A}" type="slidenum">
              <a:rPr lang="en-GB" smtClean="0"/>
              <a:t>‹#›</a:t>
            </a:fld>
            <a:endParaRPr lang="en-GB"/>
          </a:p>
        </p:txBody>
      </p:sp>
    </p:spTree>
    <p:extLst>
      <p:ext uri="{BB962C8B-B14F-4D97-AF65-F5344CB8AC3E}">
        <p14:creationId xmlns:p14="http://schemas.microsoft.com/office/powerpoint/2010/main" val="3531870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4C3B0D-AA65-DA08-FB43-F08D313DD2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DE503C-5422-B6AE-ECF6-F3974BF833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5457A8-4538-FFE3-C767-683C1A1DFBD1}"/>
              </a:ext>
            </a:extLst>
          </p:cNvPr>
          <p:cNvSpPr>
            <a:spLocks noGrp="1"/>
          </p:cNvSpPr>
          <p:nvPr>
            <p:ph type="dt" sz="half" idx="10"/>
          </p:nvPr>
        </p:nvSpPr>
        <p:spPr/>
        <p:txBody>
          <a:bodyPr/>
          <a:lstStyle/>
          <a:p>
            <a:fld id="{51FC9DBD-5500-4723-AE9A-3CCE21242232}" type="datetimeFigureOut">
              <a:rPr lang="en-GB" smtClean="0"/>
              <a:t>03/05/2023</a:t>
            </a:fld>
            <a:endParaRPr lang="en-GB"/>
          </a:p>
        </p:txBody>
      </p:sp>
      <p:sp>
        <p:nvSpPr>
          <p:cNvPr id="5" name="Footer Placeholder 4">
            <a:extLst>
              <a:ext uri="{FF2B5EF4-FFF2-40B4-BE49-F238E27FC236}">
                <a16:creationId xmlns:a16="http://schemas.microsoft.com/office/drawing/2014/main" id="{71BE491E-4F31-10F6-A557-BF986CFD86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82075A-F512-6873-2F3E-C0132DBC031E}"/>
              </a:ext>
            </a:extLst>
          </p:cNvPr>
          <p:cNvSpPr>
            <a:spLocks noGrp="1"/>
          </p:cNvSpPr>
          <p:nvPr>
            <p:ph type="sldNum" sz="quarter" idx="12"/>
          </p:nvPr>
        </p:nvSpPr>
        <p:spPr/>
        <p:txBody>
          <a:bodyPr/>
          <a:lstStyle/>
          <a:p>
            <a:fld id="{E3EE5702-39B5-4190-AB6D-3FCE573A474A}" type="slidenum">
              <a:rPr lang="en-GB" smtClean="0"/>
              <a:t>‹#›</a:t>
            </a:fld>
            <a:endParaRPr lang="en-GB"/>
          </a:p>
        </p:txBody>
      </p:sp>
    </p:spTree>
    <p:extLst>
      <p:ext uri="{BB962C8B-B14F-4D97-AF65-F5344CB8AC3E}">
        <p14:creationId xmlns:p14="http://schemas.microsoft.com/office/powerpoint/2010/main" val="4068573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 column green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defRPr>
                <a:solidFill>
                  <a:schemeClr val="tx2"/>
                </a:solidFill>
              </a:defRPr>
            </a:lvl1pPr>
          </a:lstStyle>
          <a:p>
            <a:r>
              <a:rPr lang="en-US"/>
              <a:t>Click to edit Master title style</a:t>
            </a:r>
            <a:endParaRPr lang="en-GB"/>
          </a:p>
        </p:txBody>
      </p:sp>
      <p:sp>
        <p:nvSpPr>
          <p:cNvPr id="6" name="Date Placeholder 3"/>
          <p:cNvSpPr>
            <a:spLocks noGrp="1"/>
          </p:cNvSpPr>
          <p:nvPr>
            <p:ph type="dt" sz="half" idx="14"/>
          </p:nvPr>
        </p:nvSpPr>
        <p:spPr>
          <a:xfrm>
            <a:off x="1143000" y="6196013"/>
            <a:ext cx="1441451" cy="387350"/>
          </a:xfrm>
        </p:spPr>
        <p:txBody>
          <a:bodyPr/>
          <a:lstStyle>
            <a:lvl1pPr>
              <a:lnSpc>
                <a:spcPct val="100000"/>
              </a:lnSpc>
              <a:defRPr>
                <a:solidFill>
                  <a:schemeClr val="bg1"/>
                </a:solidFill>
              </a:defRPr>
            </a:lvl1pPr>
          </a:lstStyle>
          <a:p>
            <a:pPr>
              <a:defRPr/>
            </a:pPr>
            <a:fld id="{37295B5A-DBFF-4868-9A24-AC57907D57F2}" type="datetime1">
              <a:rPr lang="en-GB" smtClean="0">
                <a:solidFill>
                  <a:srgbClr val="2F2F2F"/>
                </a:solidFill>
              </a:rPr>
              <a:pPr>
                <a:defRPr/>
              </a:pPr>
              <a:t>03/05/2023</a:t>
            </a:fld>
            <a:endParaRPr lang="en-GB">
              <a:solidFill>
                <a:srgbClr val="2F2F2F"/>
              </a:solidFill>
            </a:endParaRPr>
          </a:p>
        </p:txBody>
      </p:sp>
      <p:sp>
        <p:nvSpPr>
          <p:cNvPr id="7" name="Slide Number Placeholder 5"/>
          <p:cNvSpPr>
            <a:spLocks noGrp="1"/>
          </p:cNvSpPr>
          <p:nvPr>
            <p:ph type="sldNum" sz="quarter" idx="15"/>
          </p:nvPr>
        </p:nvSpPr>
        <p:spPr>
          <a:xfrm>
            <a:off x="624418" y="6196013"/>
            <a:ext cx="518583" cy="387350"/>
          </a:xfrm>
        </p:spPr>
        <p:txBody>
          <a:bodyPr/>
          <a:lstStyle>
            <a:lvl1pPr>
              <a:defRPr>
                <a:solidFill>
                  <a:schemeClr val="bg1"/>
                </a:solidFill>
              </a:defRPr>
            </a:lvl1pPr>
          </a:lstStyle>
          <a:p>
            <a:pPr>
              <a:defRPr/>
            </a:pPr>
            <a:fld id="{D47A91DE-D07E-4F55-B6A0-E6FB5C42246F}" type="slidenum">
              <a:rPr lang="en-GB" smtClean="0">
                <a:solidFill>
                  <a:srgbClr val="2F2F2F"/>
                </a:solidFill>
              </a:rPr>
              <a:pPr>
                <a:defRPr/>
              </a:pPr>
              <a:t>‹#›</a:t>
            </a:fld>
            <a:endParaRPr lang="en-GB">
              <a:solidFill>
                <a:srgbClr val="2F2F2F"/>
              </a:solidFill>
            </a:endParaRPr>
          </a:p>
        </p:txBody>
      </p:sp>
      <p:sp>
        <p:nvSpPr>
          <p:cNvPr id="8" name="Text Placeholder 2"/>
          <p:cNvSpPr>
            <a:spLocks noGrp="1"/>
          </p:cNvSpPr>
          <p:nvPr>
            <p:ph idx="1"/>
          </p:nvPr>
        </p:nvSpPr>
        <p:spPr bwMode="auto">
          <a:xfrm>
            <a:off x="624418" y="1700808"/>
            <a:ext cx="10943167" cy="43205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839046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E67B-382D-5F3E-B42A-0A78FA1A453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7A75FD-B111-AE92-4717-BEECC4D568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D2F6E6-E1B2-4495-A214-50925B24E463}"/>
              </a:ext>
            </a:extLst>
          </p:cNvPr>
          <p:cNvSpPr>
            <a:spLocks noGrp="1"/>
          </p:cNvSpPr>
          <p:nvPr>
            <p:ph type="dt" sz="half" idx="10"/>
          </p:nvPr>
        </p:nvSpPr>
        <p:spPr/>
        <p:txBody>
          <a:bodyPr/>
          <a:lstStyle/>
          <a:p>
            <a:fld id="{51FC9DBD-5500-4723-AE9A-3CCE21242232}" type="datetimeFigureOut">
              <a:rPr lang="en-GB" smtClean="0"/>
              <a:t>03/05/2023</a:t>
            </a:fld>
            <a:endParaRPr lang="en-GB"/>
          </a:p>
        </p:txBody>
      </p:sp>
      <p:sp>
        <p:nvSpPr>
          <p:cNvPr id="5" name="Footer Placeholder 4">
            <a:extLst>
              <a:ext uri="{FF2B5EF4-FFF2-40B4-BE49-F238E27FC236}">
                <a16:creationId xmlns:a16="http://schemas.microsoft.com/office/drawing/2014/main" id="{53C34C13-4AD8-6A02-4163-F5015D2C9F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5F4B8C-82CF-5E5A-032D-B7D146082023}"/>
              </a:ext>
            </a:extLst>
          </p:cNvPr>
          <p:cNvSpPr>
            <a:spLocks noGrp="1"/>
          </p:cNvSpPr>
          <p:nvPr>
            <p:ph type="sldNum" sz="quarter" idx="12"/>
          </p:nvPr>
        </p:nvSpPr>
        <p:spPr/>
        <p:txBody>
          <a:bodyPr/>
          <a:lstStyle/>
          <a:p>
            <a:fld id="{E3EE5702-39B5-4190-AB6D-3FCE573A474A}" type="slidenum">
              <a:rPr lang="en-GB" smtClean="0"/>
              <a:t>‹#›</a:t>
            </a:fld>
            <a:endParaRPr lang="en-GB"/>
          </a:p>
        </p:txBody>
      </p:sp>
    </p:spTree>
    <p:extLst>
      <p:ext uri="{BB962C8B-B14F-4D97-AF65-F5344CB8AC3E}">
        <p14:creationId xmlns:p14="http://schemas.microsoft.com/office/powerpoint/2010/main" val="2096018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092F7-0DBF-CEB1-0F0C-D8B1FE423C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3548CC0-CE99-0D88-E493-EA624E606C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552B6F-6C56-534B-7E91-9A6E7FF17D1D}"/>
              </a:ext>
            </a:extLst>
          </p:cNvPr>
          <p:cNvSpPr>
            <a:spLocks noGrp="1"/>
          </p:cNvSpPr>
          <p:nvPr>
            <p:ph type="dt" sz="half" idx="10"/>
          </p:nvPr>
        </p:nvSpPr>
        <p:spPr/>
        <p:txBody>
          <a:bodyPr/>
          <a:lstStyle/>
          <a:p>
            <a:fld id="{51FC9DBD-5500-4723-AE9A-3CCE21242232}" type="datetimeFigureOut">
              <a:rPr lang="en-GB" smtClean="0"/>
              <a:t>03/05/2023</a:t>
            </a:fld>
            <a:endParaRPr lang="en-GB"/>
          </a:p>
        </p:txBody>
      </p:sp>
      <p:sp>
        <p:nvSpPr>
          <p:cNvPr id="5" name="Footer Placeholder 4">
            <a:extLst>
              <a:ext uri="{FF2B5EF4-FFF2-40B4-BE49-F238E27FC236}">
                <a16:creationId xmlns:a16="http://schemas.microsoft.com/office/drawing/2014/main" id="{C5437A7F-7FC5-7C94-8A89-E70541F47B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A0C236-51EB-2C9A-B4B8-12C4771563DF}"/>
              </a:ext>
            </a:extLst>
          </p:cNvPr>
          <p:cNvSpPr>
            <a:spLocks noGrp="1"/>
          </p:cNvSpPr>
          <p:nvPr>
            <p:ph type="sldNum" sz="quarter" idx="12"/>
          </p:nvPr>
        </p:nvSpPr>
        <p:spPr/>
        <p:txBody>
          <a:bodyPr/>
          <a:lstStyle/>
          <a:p>
            <a:fld id="{E3EE5702-39B5-4190-AB6D-3FCE573A474A}" type="slidenum">
              <a:rPr lang="en-GB" smtClean="0"/>
              <a:t>‹#›</a:t>
            </a:fld>
            <a:endParaRPr lang="en-GB"/>
          </a:p>
        </p:txBody>
      </p:sp>
    </p:spTree>
    <p:extLst>
      <p:ext uri="{BB962C8B-B14F-4D97-AF65-F5344CB8AC3E}">
        <p14:creationId xmlns:p14="http://schemas.microsoft.com/office/powerpoint/2010/main" val="1234684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0BA2D-62FF-8150-A289-B32935D53F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4D65CC-8700-CF66-E994-0EF0BEAFF4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02C1B91-263F-ADD4-F2F0-5BF1AE4A74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7C165E2-BBEA-93E4-6557-547510B4249A}"/>
              </a:ext>
            </a:extLst>
          </p:cNvPr>
          <p:cNvSpPr>
            <a:spLocks noGrp="1"/>
          </p:cNvSpPr>
          <p:nvPr>
            <p:ph type="dt" sz="half" idx="10"/>
          </p:nvPr>
        </p:nvSpPr>
        <p:spPr/>
        <p:txBody>
          <a:bodyPr/>
          <a:lstStyle/>
          <a:p>
            <a:fld id="{51FC9DBD-5500-4723-AE9A-3CCE21242232}" type="datetimeFigureOut">
              <a:rPr lang="en-GB" smtClean="0"/>
              <a:t>03/05/2023</a:t>
            </a:fld>
            <a:endParaRPr lang="en-GB"/>
          </a:p>
        </p:txBody>
      </p:sp>
      <p:sp>
        <p:nvSpPr>
          <p:cNvPr id="6" name="Footer Placeholder 5">
            <a:extLst>
              <a:ext uri="{FF2B5EF4-FFF2-40B4-BE49-F238E27FC236}">
                <a16:creationId xmlns:a16="http://schemas.microsoft.com/office/drawing/2014/main" id="{064ABAA0-505C-6F65-75C5-9004E249B9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7C4FBE-28F0-C20E-5B4E-2DE5015A900E}"/>
              </a:ext>
            </a:extLst>
          </p:cNvPr>
          <p:cNvSpPr>
            <a:spLocks noGrp="1"/>
          </p:cNvSpPr>
          <p:nvPr>
            <p:ph type="sldNum" sz="quarter" idx="12"/>
          </p:nvPr>
        </p:nvSpPr>
        <p:spPr/>
        <p:txBody>
          <a:bodyPr/>
          <a:lstStyle/>
          <a:p>
            <a:fld id="{E3EE5702-39B5-4190-AB6D-3FCE573A474A}" type="slidenum">
              <a:rPr lang="en-GB" smtClean="0"/>
              <a:t>‹#›</a:t>
            </a:fld>
            <a:endParaRPr lang="en-GB"/>
          </a:p>
        </p:txBody>
      </p:sp>
    </p:spTree>
    <p:extLst>
      <p:ext uri="{BB962C8B-B14F-4D97-AF65-F5344CB8AC3E}">
        <p14:creationId xmlns:p14="http://schemas.microsoft.com/office/powerpoint/2010/main" val="4048159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63A1F-9C7D-7873-0A76-3092F66B7DF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71A75D-8F2F-B710-BE47-889D15C957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67796C-2972-14D2-89CA-5F8D3B89B2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DFDD88A-5411-D246-855E-935B821AE6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93E9B8-DBB2-7388-E569-51858F3E10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EEB5113-6776-EB91-A278-560A1098855F}"/>
              </a:ext>
            </a:extLst>
          </p:cNvPr>
          <p:cNvSpPr>
            <a:spLocks noGrp="1"/>
          </p:cNvSpPr>
          <p:nvPr>
            <p:ph type="dt" sz="half" idx="10"/>
          </p:nvPr>
        </p:nvSpPr>
        <p:spPr/>
        <p:txBody>
          <a:bodyPr/>
          <a:lstStyle/>
          <a:p>
            <a:fld id="{51FC9DBD-5500-4723-AE9A-3CCE21242232}" type="datetimeFigureOut">
              <a:rPr lang="en-GB" smtClean="0"/>
              <a:t>03/05/2023</a:t>
            </a:fld>
            <a:endParaRPr lang="en-GB"/>
          </a:p>
        </p:txBody>
      </p:sp>
      <p:sp>
        <p:nvSpPr>
          <p:cNvPr id="8" name="Footer Placeholder 7">
            <a:extLst>
              <a:ext uri="{FF2B5EF4-FFF2-40B4-BE49-F238E27FC236}">
                <a16:creationId xmlns:a16="http://schemas.microsoft.com/office/drawing/2014/main" id="{D135C931-6194-64FC-3419-8CB4295EDB8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5354F8D-1CBA-7AFC-6CE2-9F4805971045}"/>
              </a:ext>
            </a:extLst>
          </p:cNvPr>
          <p:cNvSpPr>
            <a:spLocks noGrp="1"/>
          </p:cNvSpPr>
          <p:nvPr>
            <p:ph type="sldNum" sz="quarter" idx="12"/>
          </p:nvPr>
        </p:nvSpPr>
        <p:spPr/>
        <p:txBody>
          <a:bodyPr/>
          <a:lstStyle/>
          <a:p>
            <a:fld id="{E3EE5702-39B5-4190-AB6D-3FCE573A474A}" type="slidenum">
              <a:rPr lang="en-GB" smtClean="0"/>
              <a:t>‹#›</a:t>
            </a:fld>
            <a:endParaRPr lang="en-GB"/>
          </a:p>
        </p:txBody>
      </p:sp>
    </p:spTree>
    <p:extLst>
      <p:ext uri="{BB962C8B-B14F-4D97-AF65-F5344CB8AC3E}">
        <p14:creationId xmlns:p14="http://schemas.microsoft.com/office/powerpoint/2010/main" val="908234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065C7-B30E-839A-648C-7A9C358157C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A1C12C-1BA4-8D53-F060-DB272806B6CF}"/>
              </a:ext>
            </a:extLst>
          </p:cNvPr>
          <p:cNvSpPr>
            <a:spLocks noGrp="1"/>
          </p:cNvSpPr>
          <p:nvPr>
            <p:ph type="dt" sz="half" idx="10"/>
          </p:nvPr>
        </p:nvSpPr>
        <p:spPr/>
        <p:txBody>
          <a:bodyPr/>
          <a:lstStyle/>
          <a:p>
            <a:fld id="{51FC9DBD-5500-4723-AE9A-3CCE21242232}" type="datetimeFigureOut">
              <a:rPr lang="en-GB" smtClean="0"/>
              <a:t>03/05/2023</a:t>
            </a:fld>
            <a:endParaRPr lang="en-GB"/>
          </a:p>
        </p:txBody>
      </p:sp>
      <p:sp>
        <p:nvSpPr>
          <p:cNvPr id="4" name="Footer Placeholder 3">
            <a:extLst>
              <a:ext uri="{FF2B5EF4-FFF2-40B4-BE49-F238E27FC236}">
                <a16:creationId xmlns:a16="http://schemas.microsoft.com/office/drawing/2014/main" id="{7E1F003F-D9D2-91A4-506F-A38CFED8BD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56DB4C2-EB67-49AE-CEBB-A32A2D67B8A6}"/>
              </a:ext>
            </a:extLst>
          </p:cNvPr>
          <p:cNvSpPr>
            <a:spLocks noGrp="1"/>
          </p:cNvSpPr>
          <p:nvPr>
            <p:ph type="sldNum" sz="quarter" idx="12"/>
          </p:nvPr>
        </p:nvSpPr>
        <p:spPr/>
        <p:txBody>
          <a:bodyPr/>
          <a:lstStyle/>
          <a:p>
            <a:fld id="{E3EE5702-39B5-4190-AB6D-3FCE573A474A}" type="slidenum">
              <a:rPr lang="en-GB" smtClean="0"/>
              <a:t>‹#›</a:t>
            </a:fld>
            <a:endParaRPr lang="en-GB"/>
          </a:p>
        </p:txBody>
      </p:sp>
    </p:spTree>
    <p:extLst>
      <p:ext uri="{BB962C8B-B14F-4D97-AF65-F5344CB8AC3E}">
        <p14:creationId xmlns:p14="http://schemas.microsoft.com/office/powerpoint/2010/main" val="3703150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8AB36F-CEC9-9E93-7582-CD2A7B1E8567}"/>
              </a:ext>
            </a:extLst>
          </p:cNvPr>
          <p:cNvSpPr>
            <a:spLocks noGrp="1"/>
          </p:cNvSpPr>
          <p:nvPr>
            <p:ph type="dt" sz="half" idx="10"/>
          </p:nvPr>
        </p:nvSpPr>
        <p:spPr/>
        <p:txBody>
          <a:bodyPr/>
          <a:lstStyle/>
          <a:p>
            <a:fld id="{51FC9DBD-5500-4723-AE9A-3CCE21242232}" type="datetimeFigureOut">
              <a:rPr lang="en-GB" smtClean="0"/>
              <a:t>03/05/2023</a:t>
            </a:fld>
            <a:endParaRPr lang="en-GB"/>
          </a:p>
        </p:txBody>
      </p:sp>
      <p:sp>
        <p:nvSpPr>
          <p:cNvPr id="3" name="Footer Placeholder 2">
            <a:extLst>
              <a:ext uri="{FF2B5EF4-FFF2-40B4-BE49-F238E27FC236}">
                <a16:creationId xmlns:a16="http://schemas.microsoft.com/office/drawing/2014/main" id="{A3FBFCE5-30AC-8393-2F7B-0B9B9845520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BD533E2-133A-DAD8-F615-74DB2156F221}"/>
              </a:ext>
            </a:extLst>
          </p:cNvPr>
          <p:cNvSpPr>
            <a:spLocks noGrp="1"/>
          </p:cNvSpPr>
          <p:nvPr>
            <p:ph type="sldNum" sz="quarter" idx="12"/>
          </p:nvPr>
        </p:nvSpPr>
        <p:spPr/>
        <p:txBody>
          <a:bodyPr/>
          <a:lstStyle/>
          <a:p>
            <a:fld id="{E3EE5702-39B5-4190-AB6D-3FCE573A474A}" type="slidenum">
              <a:rPr lang="en-GB" smtClean="0"/>
              <a:t>‹#›</a:t>
            </a:fld>
            <a:endParaRPr lang="en-GB"/>
          </a:p>
        </p:txBody>
      </p:sp>
    </p:spTree>
    <p:extLst>
      <p:ext uri="{BB962C8B-B14F-4D97-AF65-F5344CB8AC3E}">
        <p14:creationId xmlns:p14="http://schemas.microsoft.com/office/powerpoint/2010/main" val="159295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4CEE1-3533-9F4F-465D-3474E15731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828242-922F-EF1C-628C-69236334B6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2472B3C-EF6C-924A-4BEB-A594D2D11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2CB97E-6DA2-DCA0-C4E3-4C618A3C66D8}"/>
              </a:ext>
            </a:extLst>
          </p:cNvPr>
          <p:cNvSpPr>
            <a:spLocks noGrp="1"/>
          </p:cNvSpPr>
          <p:nvPr>
            <p:ph type="dt" sz="half" idx="10"/>
          </p:nvPr>
        </p:nvSpPr>
        <p:spPr/>
        <p:txBody>
          <a:bodyPr/>
          <a:lstStyle/>
          <a:p>
            <a:fld id="{51FC9DBD-5500-4723-AE9A-3CCE21242232}" type="datetimeFigureOut">
              <a:rPr lang="en-GB" smtClean="0"/>
              <a:t>03/05/2023</a:t>
            </a:fld>
            <a:endParaRPr lang="en-GB"/>
          </a:p>
        </p:txBody>
      </p:sp>
      <p:sp>
        <p:nvSpPr>
          <p:cNvPr id="6" name="Footer Placeholder 5">
            <a:extLst>
              <a:ext uri="{FF2B5EF4-FFF2-40B4-BE49-F238E27FC236}">
                <a16:creationId xmlns:a16="http://schemas.microsoft.com/office/drawing/2014/main" id="{1D2B0B6E-E4C1-2742-C393-D604F102AB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4F3810-26FB-6FDE-29E4-391DCDAD0AC2}"/>
              </a:ext>
            </a:extLst>
          </p:cNvPr>
          <p:cNvSpPr>
            <a:spLocks noGrp="1"/>
          </p:cNvSpPr>
          <p:nvPr>
            <p:ph type="sldNum" sz="quarter" idx="12"/>
          </p:nvPr>
        </p:nvSpPr>
        <p:spPr/>
        <p:txBody>
          <a:bodyPr/>
          <a:lstStyle/>
          <a:p>
            <a:fld id="{E3EE5702-39B5-4190-AB6D-3FCE573A474A}" type="slidenum">
              <a:rPr lang="en-GB" smtClean="0"/>
              <a:t>‹#›</a:t>
            </a:fld>
            <a:endParaRPr lang="en-GB"/>
          </a:p>
        </p:txBody>
      </p:sp>
    </p:spTree>
    <p:extLst>
      <p:ext uri="{BB962C8B-B14F-4D97-AF65-F5344CB8AC3E}">
        <p14:creationId xmlns:p14="http://schemas.microsoft.com/office/powerpoint/2010/main" val="3982562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A51B1-2BB4-4837-6941-7427D07B3E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3F0F58-B5FA-9153-85AF-B4E93184BD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EB05311-661E-29A6-9746-6E87406AD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B82E2E-DB59-2848-AFB1-AF28E56BD71D}"/>
              </a:ext>
            </a:extLst>
          </p:cNvPr>
          <p:cNvSpPr>
            <a:spLocks noGrp="1"/>
          </p:cNvSpPr>
          <p:nvPr>
            <p:ph type="dt" sz="half" idx="10"/>
          </p:nvPr>
        </p:nvSpPr>
        <p:spPr/>
        <p:txBody>
          <a:bodyPr/>
          <a:lstStyle/>
          <a:p>
            <a:fld id="{51FC9DBD-5500-4723-AE9A-3CCE21242232}" type="datetimeFigureOut">
              <a:rPr lang="en-GB" smtClean="0"/>
              <a:t>03/05/2023</a:t>
            </a:fld>
            <a:endParaRPr lang="en-GB"/>
          </a:p>
        </p:txBody>
      </p:sp>
      <p:sp>
        <p:nvSpPr>
          <p:cNvPr id="6" name="Footer Placeholder 5">
            <a:extLst>
              <a:ext uri="{FF2B5EF4-FFF2-40B4-BE49-F238E27FC236}">
                <a16:creationId xmlns:a16="http://schemas.microsoft.com/office/drawing/2014/main" id="{C340338C-D132-29DA-23A8-2FD4B333DA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6D29E0-DE02-89DD-7FD5-4F95A348D444}"/>
              </a:ext>
            </a:extLst>
          </p:cNvPr>
          <p:cNvSpPr>
            <a:spLocks noGrp="1"/>
          </p:cNvSpPr>
          <p:nvPr>
            <p:ph type="sldNum" sz="quarter" idx="12"/>
          </p:nvPr>
        </p:nvSpPr>
        <p:spPr/>
        <p:txBody>
          <a:bodyPr/>
          <a:lstStyle/>
          <a:p>
            <a:fld id="{E3EE5702-39B5-4190-AB6D-3FCE573A474A}" type="slidenum">
              <a:rPr lang="en-GB" smtClean="0"/>
              <a:t>‹#›</a:t>
            </a:fld>
            <a:endParaRPr lang="en-GB"/>
          </a:p>
        </p:txBody>
      </p:sp>
    </p:spTree>
    <p:extLst>
      <p:ext uri="{BB962C8B-B14F-4D97-AF65-F5344CB8AC3E}">
        <p14:creationId xmlns:p14="http://schemas.microsoft.com/office/powerpoint/2010/main" val="3840973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5A41CA-C097-D573-B3FD-297B68500E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4C718E-CD6A-5FA7-793A-D5B88FA3BB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043B21-6441-E3FB-6529-FBE7388A42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C9DBD-5500-4723-AE9A-3CCE21242232}" type="datetimeFigureOut">
              <a:rPr lang="en-GB" smtClean="0"/>
              <a:t>03/05/2023</a:t>
            </a:fld>
            <a:endParaRPr lang="en-GB"/>
          </a:p>
        </p:txBody>
      </p:sp>
      <p:sp>
        <p:nvSpPr>
          <p:cNvPr id="5" name="Footer Placeholder 4">
            <a:extLst>
              <a:ext uri="{FF2B5EF4-FFF2-40B4-BE49-F238E27FC236}">
                <a16:creationId xmlns:a16="http://schemas.microsoft.com/office/drawing/2014/main" id="{D7F6F252-2A56-3DB1-81B8-DA9D28BA96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6C2D3CB-BB82-9D00-3595-18C324D961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EE5702-39B5-4190-AB6D-3FCE573A474A}" type="slidenum">
              <a:rPr lang="en-GB" smtClean="0"/>
              <a:t>‹#›</a:t>
            </a:fld>
            <a:endParaRPr lang="en-GB"/>
          </a:p>
        </p:txBody>
      </p:sp>
    </p:spTree>
    <p:extLst>
      <p:ext uri="{BB962C8B-B14F-4D97-AF65-F5344CB8AC3E}">
        <p14:creationId xmlns:p14="http://schemas.microsoft.com/office/powerpoint/2010/main" val="3665244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5" name="Rectangle 1030">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56107B-3F65-4B11-87AC-5AD7E9184825}"/>
              </a:ext>
            </a:extLst>
          </p:cNvPr>
          <p:cNvSpPr>
            <a:spLocks noGrp="1"/>
          </p:cNvSpPr>
          <p:nvPr>
            <p:ph type="title"/>
          </p:nvPr>
        </p:nvSpPr>
        <p:spPr>
          <a:xfrm>
            <a:off x="836679" y="723898"/>
            <a:ext cx="6002110" cy="1495425"/>
          </a:xfrm>
        </p:spPr>
        <p:txBody>
          <a:bodyPr vert="horz" lIns="91440" tIns="45720" rIns="91440" bIns="45720" rtlCol="0" anchor="ctr">
            <a:normAutofit/>
          </a:bodyPr>
          <a:lstStyle/>
          <a:p>
            <a:r>
              <a:rPr lang="en-US" sz="3700" b="1" dirty="0">
                <a:solidFill>
                  <a:schemeClr val="accent6"/>
                </a:solidFill>
              </a:rPr>
              <a:t>Implementation of permitting to pig and poultry in England</a:t>
            </a:r>
            <a:r>
              <a:rPr lang="en-US" sz="3700" b="1" dirty="0">
                <a:solidFill>
                  <a:schemeClr val="tx1"/>
                </a:solidFill>
              </a:rPr>
              <a:t> </a:t>
            </a:r>
            <a:endParaRPr lang="en-US" sz="3700" b="1">
              <a:solidFill>
                <a:schemeClr val="tx1"/>
              </a:solidFill>
            </a:endParaRPr>
          </a:p>
        </p:txBody>
      </p:sp>
      <p:sp>
        <p:nvSpPr>
          <p:cNvPr id="4" name="Content Placeholder 3">
            <a:extLst>
              <a:ext uri="{FF2B5EF4-FFF2-40B4-BE49-F238E27FC236}">
                <a16:creationId xmlns:a16="http://schemas.microsoft.com/office/drawing/2014/main" id="{F29730EE-E68B-44A4-88BD-9ACA8FDA2A9E}"/>
              </a:ext>
            </a:extLst>
          </p:cNvPr>
          <p:cNvSpPr>
            <a:spLocks noGrp="1"/>
          </p:cNvSpPr>
          <p:nvPr>
            <p:ph idx="1"/>
          </p:nvPr>
        </p:nvSpPr>
        <p:spPr>
          <a:xfrm>
            <a:off x="836680" y="2405067"/>
            <a:ext cx="6002110" cy="3729034"/>
          </a:xfrm>
        </p:spPr>
        <p:txBody>
          <a:bodyPr vert="horz" lIns="91440" tIns="45720" rIns="91440" bIns="45720" rtlCol="0">
            <a:normAutofit/>
          </a:bodyPr>
          <a:lstStyle/>
          <a:p>
            <a:pPr marL="0"/>
            <a:r>
              <a:rPr lang="en-US" sz="2000" dirty="0"/>
              <a:t>1333 IED Pig and Poultry farms in England </a:t>
            </a:r>
          </a:p>
          <a:p>
            <a:pPr marL="1104900" lvl="2"/>
            <a:r>
              <a:rPr lang="en-US" dirty="0"/>
              <a:t>1098 poultry</a:t>
            </a:r>
          </a:p>
          <a:p>
            <a:pPr marL="1104900" lvl="2"/>
            <a:r>
              <a:rPr lang="en-US" dirty="0"/>
              <a:t>235 pig </a:t>
            </a:r>
          </a:p>
          <a:p>
            <a:pPr marL="0"/>
            <a:endParaRPr lang="en-US" sz="2000" dirty="0"/>
          </a:p>
          <a:p>
            <a:r>
              <a:rPr lang="en-US" sz="2000" dirty="0"/>
              <a:t>Permits reviewed between 2017 and 2019 </a:t>
            </a:r>
            <a:endParaRPr lang="en-US" sz="2000" dirty="0">
              <a:cs typeface="Calibri"/>
            </a:endParaRPr>
          </a:p>
          <a:p>
            <a:r>
              <a:rPr lang="en-US" sz="2000" dirty="0"/>
              <a:t>Concern about permit thresholds driving inefficiency in production and unintended </a:t>
            </a:r>
            <a:r>
              <a:rPr lang="en-US" sz="2000" err="1"/>
              <a:t>behaviours</a:t>
            </a:r>
            <a:endParaRPr lang="en-US" sz="2000" dirty="0" err="1">
              <a:cs typeface="Calibri"/>
            </a:endParaRPr>
          </a:p>
          <a:p>
            <a:r>
              <a:rPr lang="en-US" sz="2000" dirty="0"/>
              <a:t>Permits issued with improvement </a:t>
            </a:r>
            <a:r>
              <a:rPr lang="en-US" sz="2000" dirty="0" err="1"/>
              <a:t>programmes</a:t>
            </a:r>
            <a:r>
              <a:rPr lang="en-US" sz="2000" dirty="0"/>
              <a:t> to reduce ammonia emissions at Habitats sites</a:t>
            </a:r>
          </a:p>
          <a:p>
            <a:endParaRPr lang="en-US" sz="2000" dirty="0"/>
          </a:p>
        </p:txBody>
      </p:sp>
      <p:pic>
        <p:nvPicPr>
          <p:cNvPr id="1026" name="Picture 2">
            <a:extLst>
              <a:ext uri="{FF2B5EF4-FFF2-40B4-BE49-F238E27FC236}">
                <a16:creationId xmlns:a16="http://schemas.microsoft.com/office/drawing/2014/main" id="{8F6902BA-F1AF-6E37-93E2-0AC0C7015DC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501"/>
          <a:stretch/>
        </p:blipFill>
        <p:spPr bwMode="auto">
          <a:xfrm>
            <a:off x="7199440" y="10"/>
            <a:ext cx="4992560" cy="6857990"/>
          </a:xfrm>
          <a:prstGeom prst="rect">
            <a:avLst/>
          </a:prstGeom>
          <a:noFill/>
          <a:effectLst/>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21DCEC63-C30B-477A-BFAA-CA4E714D70A5}"/>
              </a:ext>
            </a:extLst>
          </p:cNvPr>
          <p:cNvSpPr>
            <a:spLocks noGrp="1"/>
          </p:cNvSpPr>
          <p:nvPr>
            <p:ph type="sldNum" sz="quarter" idx="15"/>
          </p:nvPr>
        </p:nvSpPr>
        <p:spPr>
          <a:xfrm>
            <a:off x="8610600" y="6356350"/>
            <a:ext cx="2743200" cy="365125"/>
          </a:xfrm>
        </p:spPr>
        <p:txBody>
          <a:bodyPr vert="horz" lIns="91440" tIns="45720" rIns="91440" bIns="45720" rtlCol="0" anchor="ctr">
            <a:normAutofit/>
          </a:bodyPr>
          <a:lstStyle/>
          <a:p>
            <a:pPr>
              <a:spcAft>
                <a:spcPts val="600"/>
              </a:spcAft>
              <a:defRPr/>
            </a:pPr>
            <a:fld id="{D47A91DE-D07E-4F55-B6A0-E6FB5C42246F}" type="slidenum">
              <a:rPr lang="en-US">
                <a:solidFill>
                  <a:srgbClr val="FFFFFF"/>
                </a:solidFill>
                <a:latin typeface="Calibri" panose="020F0502020204030204"/>
              </a:rPr>
              <a:pPr>
                <a:spcAft>
                  <a:spcPts val="600"/>
                </a:spcAft>
                <a:defRPr/>
              </a:pPr>
              <a:t>1</a:t>
            </a:fld>
            <a:endParaRPr lang="en-US">
              <a:solidFill>
                <a:srgbClr val="FFFFFF"/>
              </a:solidFill>
              <a:latin typeface="Calibri" panose="020F0502020204030204"/>
            </a:endParaRPr>
          </a:p>
        </p:txBody>
      </p:sp>
    </p:spTree>
    <p:extLst>
      <p:ext uri="{BB962C8B-B14F-4D97-AF65-F5344CB8AC3E}">
        <p14:creationId xmlns:p14="http://schemas.microsoft.com/office/powerpoint/2010/main" val="3436469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21A34-6D45-9D34-C519-C92168300AC4}"/>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F9AEFE57-4A99-98EE-5E30-807E79364451}"/>
              </a:ext>
            </a:extLst>
          </p:cNvPr>
          <p:cNvSpPr>
            <a:spLocks noGrp="1"/>
          </p:cNvSpPr>
          <p:nvPr>
            <p:ph type="subTitle" idx="1"/>
          </p:nvPr>
        </p:nvSpPr>
        <p:spPr/>
        <p:txBody>
          <a:bodyPr/>
          <a:lstStyle/>
          <a:p>
            <a:endParaRPr lang="en-GB"/>
          </a:p>
        </p:txBody>
      </p:sp>
      <p:pic>
        <p:nvPicPr>
          <p:cNvPr id="4" name="Picture 3">
            <a:extLst>
              <a:ext uri="{FF2B5EF4-FFF2-40B4-BE49-F238E27FC236}">
                <a16:creationId xmlns:a16="http://schemas.microsoft.com/office/drawing/2014/main" id="{B9FC3397-3D89-EFC9-8BDE-75C7989EC27F}"/>
              </a:ext>
            </a:extLst>
          </p:cNvPr>
          <p:cNvPicPr>
            <a:picLocks noChangeAspect="1"/>
          </p:cNvPicPr>
          <p:nvPr/>
        </p:nvPicPr>
        <p:blipFill>
          <a:blip r:embed="rId2"/>
          <a:stretch>
            <a:fillRect/>
          </a:stretch>
        </p:blipFill>
        <p:spPr>
          <a:xfrm>
            <a:off x="0" y="84572"/>
            <a:ext cx="12258930" cy="6688856"/>
          </a:xfrm>
          <a:prstGeom prst="rect">
            <a:avLst/>
          </a:prstGeom>
        </p:spPr>
      </p:pic>
    </p:spTree>
    <p:extLst>
      <p:ext uri="{BB962C8B-B14F-4D97-AF65-F5344CB8AC3E}">
        <p14:creationId xmlns:p14="http://schemas.microsoft.com/office/powerpoint/2010/main" val="679950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114D9-16A2-7B8B-6B85-6C42348A9434}"/>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B3E0806D-AC76-D9ED-EAAE-71B936D4C6DC}"/>
              </a:ext>
            </a:extLst>
          </p:cNvPr>
          <p:cNvSpPr>
            <a:spLocks noGrp="1"/>
          </p:cNvSpPr>
          <p:nvPr>
            <p:ph idx="1"/>
          </p:nvPr>
        </p:nvSpPr>
        <p:spPr/>
        <p:txBody>
          <a:bodyPr/>
          <a:lstStyle/>
          <a:p>
            <a:endParaRPr lang="en-GB"/>
          </a:p>
        </p:txBody>
      </p:sp>
      <p:pic>
        <p:nvPicPr>
          <p:cNvPr id="5" name="Picture 4" descr="A person driving a car on a road with a mountain in the background&#10;&#10;Description automatically generated with low confidence">
            <a:extLst>
              <a:ext uri="{FF2B5EF4-FFF2-40B4-BE49-F238E27FC236}">
                <a16:creationId xmlns:a16="http://schemas.microsoft.com/office/drawing/2014/main" id="{5CFB48F2-2F36-27B1-691E-2ACBF8C59C06}"/>
              </a:ext>
            </a:extLst>
          </p:cNvPr>
          <p:cNvPicPr>
            <a:picLocks noChangeAspect="1"/>
          </p:cNvPicPr>
          <p:nvPr/>
        </p:nvPicPr>
        <p:blipFill>
          <a:blip r:embed="rId2"/>
          <a:stretch>
            <a:fillRect/>
          </a:stretch>
        </p:blipFill>
        <p:spPr>
          <a:xfrm>
            <a:off x="329391" y="208686"/>
            <a:ext cx="11533217" cy="6440628"/>
          </a:xfrm>
          <a:prstGeom prst="rect">
            <a:avLst/>
          </a:prstGeom>
        </p:spPr>
      </p:pic>
    </p:spTree>
    <p:extLst>
      <p:ext uri="{BB962C8B-B14F-4D97-AF65-F5344CB8AC3E}">
        <p14:creationId xmlns:p14="http://schemas.microsoft.com/office/powerpoint/2010/main" val="3107608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191</Words>
  <Application>Microsoft Office PowerPoint</Application>
  <PresentationFormat>Widescreen</PresentationFormat>
  <Paragraphs>22</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Implementation of permitting to pig and poultry in England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of permitting to pig and poultry </dc:title>
  <dc:creator>Judd, Tom</dc:creator>
  <cp:lastModifiedBy>Judd, Tom</cp:lastModifiedBy>
  <cp:revision>10</cp:revision>
  <dcterms:created xsi:type="dcterms:W3CDTF">2023-05-03T10:28:03Z</dcterms:created>
  <dcterms:modified xsi:type="dcterms:W3CDTF">2023-05-03T10:49:25Z</dcterms:modified>
</cp:coreProperties>
</file>