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</p:sldMasterIdLst>
  <p:notesMasterIdLst>
    <p:notesMasterId r:id="rId21"/>
  </p:notesMasterIdLst>
  <p:sldIdLst>
    <p:sldId id="312" r:id="rId7"/>
    <p:sldId id="319" r:id="rId8"/>
    <p:sldId id="316" r:id="rId9"/>
    <p:sldId id="317" r:id="rId10"/>
    <p:sldId id="314" r:id="rId11"/>
    <p:sldId id="315" r:id="rId12"/>
    <p:sldId id="321" r:id="rId13"/>
    <p:sldId id="306" r:id="rId14"/>
    <p:sldId id="309" r:id="rId15"/>
    <p:sldId id="307" r:id="rId16"/>
    <p:sldId id="320" r:id="rId17"/>
    <p:sldId id="308" r:id="rId18"/>
    <p:sldId id="31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5D38E-8F5A-4DCB-1D29-89B48FB9C90B}" v="7" dt="2023-05-03T08:27:37.091"/>
    <p1510:client id="{508FED70-E017-438A-B63B-486CA9E1A15D}" v="18" dt="2023-04-24T11:31:55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Verreijt" userId="f103d55f-9e7f-4500-953a-36247f12cdf7" providerId="ADAL" clId="{1E4D2441-5F43-4229-A81D-B3902C8B3750}"/>
    <pc:docChg chg="custSel addSld modSld sldOrd">
      <pc:chgData name="Paul Verreijt" userId="f103d55f-9e7f-4500-953a-36247f12cdf7" providerId="ADAL" clId="{1E4D2441-5F43-4229-A81D-B3902C8B3750}" dt="2023-02-23T13:47:26.745" v="626" actId="20577"/>
      <pc:docMkLst>
        <pc:docMk/>
      </pc:docMkLst>
      <pc:sldChg chg="modSp mod">
        <pc:chgData name="Paul Verreijt" userId="f103d55f-9e7f-4500-953a-36247f12cdf7" providerId="ADAL" clId="{1E4D2441-5F43-4229-A81D-B3902C8B3750}" dt="2023-02-23T13:47:26.745" v="626" actId="20577"/>
        <pc:sldMkLst>
          <pc:docMk/>
          <pc:sldMk cId="3995511395" sldId="256"/>
        </pc:sldMkLst>
        <pc:spChg chg="mod">
          <ac:chgData name="Paul Verreijt" userId="f103d55f-9e7f-4500-953a-36247f12cdf7" providerId="ADAL" clId="{1E4D2441-5F43-4229-A81D-B3902C8B3750}" dt="2023-02-23T13:47:26.745" v="626" actId="20577"/>
          <ac:spMkLst>
            <pc:docMk/>
            <pc:sldMk cId="3995511395" sldId="256"/>
            <ac:spMk id="3" creationId="{00000000-0000-0000-0000-000000000000}"/>
          </ac:spMkLst>
        </pc:spChg>
        <pc:spChg chg="mod">
          <ac:chgData name="Paul Verreijt" userId="f103d55f-9e7f-4500-953a-36247f12cdf7" providerId="ADAL" clId="{1E4D2441-5F43-4229-A81D-B3902C8B3750}" dt="2023-02-23T13:47:10.358" v="617" actId="20577"/>
          <ac:spMkLst>
            <pc:docMk/>
            <pc:sldMk cId="3995511395" sldId="256"/>
            <ac:spMk id="5" creationId="{00000000-0000-0000-0000-000000000000}"/>
          </ac:spMkLst>
        </pc:spChg>
      </pc:sldChg>
      <pc:sldChg chg="modSp mod ord">
        <pc:chgData name="Paul Verreijt" userId="f103d55f-9e7f-4500-953a-36247f12cdf7" providerId="ADAL" clId="{1E4D2441-5F43-4229-A81D-B3902C8B3750}" dt="2023-02-23T13:24:20.477" v="59" actId="20577"/>
        <pc:sldMkLst>
          <pc:docMk/>
          <pc:sldMk cId="720538170" sldId="306"/>
        </pc:sldMkLst>
        <pc:spChg chg="mod">
          <ac:chgData name="Paul Verreijt" userId="f103d55f-9e7f-4500-953a-36247f12cdf7" providerId="ADAL" clId="{1E4D2441-5F43-4229-A81D-B3902C8B3750}" dt="2023-02-23T13:24:20.477" v="59" actId="20577"/>
          <ac:spMkLst>
            <pc:docMk/>
            <pc:sldMk cId="720538170" sldId="306"/>
            <ac:spMk id="31745" creationId="{00000000-0000-0000-0000-000000000000}"/>
          </ac:spMkLst>
        </pc:spChg>
      </pc:sldChg>
      <pc:sldChg chg="modSp new mod">
        <pc:chgData name="Paul Verreijt" userId="f103d55f-9e7f-4500-953a-36247f12cdf7" providerId="ADAL" clId="{1E4D2441-5F43-4229-A81D-B3902C8B3750}" dt="2023-02-23T13:37:12.840" v="476" actId="313"/>
        <pc:sldMkLst>
          <pc:docMk/>
          <pc:sldMk cId="3497996422" sldId="310"/>
        </pc:sldMkLst>
        <pc:spChg chg="mod">
          <ac:chgData name="Paul Verreijt" userId="f103d55f-9e7f-4500-953a-36247f12cdf7" providerId="ADAL" clId="{1E4D2441-5F43-4229-A81D-B3902C8B3750}" dt="2023-02-23T13:23:46.070" v="3"/>
          <ac:spMkLst>
            <pc:docMk/>
            <pc:sldMk cId="3497996422" sldId="310"/>
            <ac:spMk id="2" creationId="{5C23A62F-95DB-0C53-FD90-D1929D42C3B0}"/>
          </ac:spMkLst>
        </pc:spChg>
        <pc:spChg chg="mod">
          <ac:chgData name="Paul Verreijt" userId="f103d55f-9e7f-4500-953a-36247f12cdf7" providerId="ADAL" clId="{1E4D2441-5F43-4229-A81D-B3902C8B3750}" dt="2023-02-23T13:37:12.840" v="476" actId="313"/>
          <ac:spMkLst>
            <pc:docMk/>
            <pc:sldMk cId="3497996422" sldId="310"/>
            <ac:spMk id="3" creationId="{E70FC577-92D4-E203-1D5A-A4C4C4792A93}"/>
          </ac:spMkLst>
        </pc:spChg>
      </pc:sldChg>
      <pc:sldChg chg="modSp new mod">
        <pc:chgData name="Paul Verreijt" userId="f103d55f-9e7f-4500-953a-36247f12cdf7" providerId="ADAL" clId="{1E4D2441-5F43-4229-A81D-B3902C8B3750}" dt="2023-02-23T13:46:53.128" v="613" actId="20577"/>
        <pc:sldMkLst>
          <pc:docMk/>
          <pc:sldMk cId="3189408074" sldId="311"/>
        </pc:sldMkLst>
        <pc:spChg chg="mod">
          <ac:chgData name="Paul Verreijt" userId="f103d55f-9e7f-4500-953a-36247f12cdf7" providerId="ADAL" clId="{1E4D2441-5F43-4229-A81D-B3902C8B3750}" dt="2023-02-23T13:37:33.739" v="478"/>
          <ac:spMkLst>
            <pc:docMk/>
            <pc:sldMk cId="3189408074" sldId="311"/>
            <ac:spMk id="2" creationId="{0C52AE97-5F2B-347C-504D-42D547755833}"/>
          </ac:spMkLst>
        </pc:spChg>
        <pc:spChg chg="mod">
          <ac:chgData name="Paul Verreijt" userId="f103d55f-9e7f-4500-953a-36247f12cdf7" providerId="ADAL" clId="{1E4D2441-5F43-4229-A81D-B3902C8B3750}" dt="2023-02-23T13:46:53.128" v="613" actId="20577"/>
          <ac:spMkLst>
            <pc:docMk/>
            <pc:sldMk cId="3189408074" sldId="311"/>
            <ac:spMk id="3" creationId="{E4E32B4C-ED83-F073-9D72-9075B0E2E680}"/>
          </ac:spMkLst>
        </pc:spChg>
      </pc:sldChg>
    </pc:docChg>
  </pc:docChgLst>
  <pc:docChgLst>
    <pc:chgData name="Paul Verreijt" userId="f103d55f-9e7f-4500-953a-36247f12cdf7" providerId="ADAL" clId="{508FED70-E017-438A-B63B-486CA9E1A15D}"/>
    <pc:docChg chg="undo custSel addSld delSld modSld">
      <pc:chgData name="Paul Verreijt" userId="f103d55f-9e7f-4500-953a-36247f12cdf7" providerId="ADAL" clId="{508FED70-E017-438A-B63B-486CA9E1A15D}" dt="2023-04-25T10:26:15.096" v="645" actId="6549"/>
      <pc:docMkLst>
        <pc:docMk/>
      </pc:docMkLst>
      <pc:sldChg chg="del">
        <pc:chgData name="Paul Verreijt" userId="f103d55f-9e7f-4500-953a-36247f12cdf7" providerId="ADAL" clId="{508FED70-E017-438A-B63B-486CA9E1A15D}" dt="2023-04-24T09:58:39.277" v="2" actId="2696"/>
        <pc:sldMkLst>
          <pc:docMk/>
          <pc:sldMk cId="3995511395" sldId="256"/>
        </pc:sldMkLst>
      </pc:sldChg>
      <pc:sldChg chg="del">
        <pc:chgData name="Paul Verreijt" userId="f103d55f-9e7f-4500-953a-36247f12cdf7" providerId="ADAL" clId="{508FED70-E017-438A-B63B-486CA9E1A15D}" dt="2023-04-24T10:23:08.257" v="161" actId="2696"/>
        <pc:sldMkLst>
          <pc:docMk/>
          <pc:sldMk cId="2456015057" sldId="258"/>
        </pc:sldMkLst>
      </pc:sldChg>
      <pc:sldChg chg="modSp mod">
        <pc:chgData name="Paul Verreijt" userId="f103d55f-9e7f-4500-953a-36247f12cdf7" providerId="ADAL" clId="{508FED70-E017-438A-B63B-486CA9E1A15D}" dt="2023-04-24T11:03:02.388" v="381" actId="20577"/>
        <pc:sldMkLst>
          <pc:docMk/>
          <pc:sldMk cId="720538170" sldId="306"/>
        </pc:sldMkLst>
        <pc:spChg chg="mod">
          <ac:chgData name="Paul Verreijt" userId="f103d55f-9e7f-4500-953a-36247f12cdf7" providerId="ADAL" clId="{508FED70-E017-438A-B63B-486CA9E1A15D}" dt="2023-04-24T11:03:02.388" v="381" actId="20577"/>
          <ac:spMkLst>
            <pc:docMk/>
            <pc:sldMk cId="720538170" sldId="306"/>
            <ac:spMk id="3" creationId="{00000000-0000-0000-0000-000000000000}"/>
          </ac:spMkLst>
        </pc:spChg>
        <pc:spChg chg="mod">
          <ac:chgData name="Paul Verreijt" userId="f103d55f-9e7f-4500-953a-36247f12cdf7" providerId="ADAL" clId="{508FED70-E017-438A-B63B-486CA9E1A15D}" dt="2023-04-24T10:26:08.860" v="164" actId="27636"/>
          <ac:spMkLst>
            <pc:docMk/>
            <pc:sldMk cId="720538170" sldId="306"/>
            <ac:spMk id="31745" creationId="{00000000-0000-0000-0000-000000000000}"/>
          </ac:spMkLst>
        </pc:spChg>
      </pc:sldChg>
      <pc:sldChg chg="modSp mod">
        <pc:chgData name="Paul Verreijt" userId="f103d55f-9e7f-4500-953a-36247f12cdf7" providerId="ADAL" clId="{508FED70-E017-438A-B63B-486CA9E1A15D}" dt="2023-04-24T10:18:56.515" v="137"/>
        <pc:sldMkLst>
          <pc:docMk/>
          <pc:sldMk cId="3263573081" sldId="307"/>
        </pc:sldMkLst>
        <pc:spChg chg="mod">
          <ac:chgData name="Paul Verreijt" userId="f103d55f-9e7f-4500-953a-36247f12cdf7" providerId="ADAL" clId="{508FED70-E017-438A-B63B-486CA9E1A15D}" dt="2023-04-24T10:16:33.598" v="134" actId="14100"/>
          <ac:spMkLst>
            <pc:docMk/>
            <pc:sldMk cId="3263573081" sldId="307"/>
            <ac:spMk id="9" creationId="{103476EA-D7B3-33E9-E4A4-4AD375D183CF}"/>
          </ac:spMkLst>
        </pc:spChg>
        <pc:spChg chg="mod">
          <ac:chgData name="Paul Verreijt" userId="f103d55f-9e7f-4500-953a-36247f12cdf7" providerId="ADAL" clId="{508FED70-E017-438A-B63B-486CA9E1A15D}" dt="2023-04-24T10:18:56.515" v="137"/>
          <ac:spMkLst>
            <pc:docMk/>
            <pc:sldMk cId="3263573081" sldId="307"/>
            <ac:spMk id="31745" creationId="{00000000-0000-0000-0000-000000000000}"/>
          </ac:spMkLst>
        </pc:spChg>
        <pc:picChg chg="mod">
          <ac:chgData name="Paul Verreijt" userId="f103d55f-9e7f-4500-953a-36247f12cdf7" providerId="ADAL" clId="{508FED70-E017-438A-B63B-486CA9E1A15D}" dt="2023-04-24T10:16:18.176" v="132" actId="1076"/>
          <ac:picMkLst>
            <pc:docMk/>
            <pc:sldMk cId="3263573081" sldId="307"/>
            <ac:picMk id="2" creationId="{7A5E4204-E457-40CF-EE20-DEE5711A7694}"/>
          </ac:picMkLst>
        </pc:picChg>
      </pc:sldChg>
      <pc:sldChg chg="modSp mod">
        <pc:chgData name="Paul Verreijt" userId="f103d55f-9e7f-4500-953a-36247f12cdf7" providerId="ADAL" clId="{508FED70-E017-438A-B63B-486CA9E1A15D}" dt="2023-04-24T10:43:59.287" v="327" actId="20577"/>
        <pc:sldMkLst>
          <pc:docMk/>
          <pc:sldMk cId="646434940" sldId="309"/>
        </pc:sldMkLst>
        <pc:spChg chg="mod">
          <ac:chgData name="Paul Verreijt" userId="f103d55f-9e7f-4500-953a-36247f12cdf7" providerId="ADAL" clId="{508FED70-E017-438A-B63B-486CA9E1A15D}" dt="2023-04-24T10:43:59.287" v="327" actId="20577"/>
          <ac:spMkLst>
            <pc:docMk/>
            <pc:sldMk cId="646434940" sldId="309"/>
            <ac:spMk id="3" creationId="{00000000-0000-0000-0000-000000000000}"/>
          </ac:spMkLst>
        </pc:spChg>
        <pc:picChg chg="mod">
          <ac:chgData name="Paul Verreijt" userId="f103d55f-9e7f-4500-953a-36247f12cdf7" providerId="ADAL" clId="{508FED70-E017-438A-B63B-486CA9E1A15D}" dt="2023-04-24T10:20:24.262" v="152" actId="1076"/>
          <ac:picMkLst>
            <pc:docMk/>
            <pc:sldMk cId="646434940" sldId="309"/>
            <ac:picMk id="5" creationId="{47C702E3-9BB2-8FE7-36F0-2B25D54595B8}"/>
          </ac:picMkLst>
        </pc:picChg>
      </pc:sldChg>
      <pc:sldChg chg="del">
        <pc:chgData name="Paul Verreijt" userId="f103d55f-9e7f-4500-953a-36247f12cdf7" providerId="ADAL" clId="{508FED70-E017-438A-B63B-486CA9E1A15D}" dt="2023-04-24T10:08:12.835" v="112" actId="2696"/>
        <pc:sldMkLst>
          <pc:docMk/>
          <pc:sldMk cId="3497996422" sldId="310"/>
        </pc:sldMkLst>
      </pc:sldChg>
      <pc:sldChg chg="modSp mod">
        <pc:chgData name="Paul Verreijt" userId="f103d55f-9e7f-4500-953a-36247f12cdf7" providerId="ADAL" clId="{508FED70-E017-438A-B63B-486CA9E1A15D}" dt="2023-04-24T10:46:34.629" v="368" actId="115"/>
        <pc:sldMkLst>
          <pc:docMk/>
          <pc:sldMk cId="3189408074" sldId="311"/>
        </pc:sldMkLst>
        <pc:spChg chg="mod">
          <ac:chgData name="Paul Verreijt" userId="f103d55f-9e7f-4500-953a-36247f12cdf7" providerId="ADAL" clId="{508FED70-E017-438A-B63B-486CA9E1A15D}" dt="2023-04-24T10:46:34.629" v="368" actId="115"/>
          <ac:spMkLst>
            <pc:docMk/>
            <pc:sldMk cId="3189408074" sldId="311"/>
            <ac:spMk id="3" creationId="{E4E32B4C-ED83-F073-9D72-9075B0E2E680}"/>
          </ac:spMkLst>
        </pc:spChg>
      </pc:sldChg>
      <pc:sldChg chg="modSp mod">
        <pc:chgData name="Paul Verreijt" userId="f103d55f-9e7f-4500-953a-36247f12cdf7" providerId="ADAL" clId="{508FED70-E017-438A-B63B-486CA9E1A15D}" dt="2023-04-24T09:59:05.370" v="18" actId="20577"/>
        <pc:sldMkLst>
          <pc:docMk/>
          <pc:sldMk cId="983600623" sldId="312"/>
        </pc:sldMkLst>
        <pc:spChg chg="mod">
          <ac:chgData name="Paul Verreijt" userId="f103d55f-9e7f-4500-953a-36247f12cdf7" providerId="ADAL" clId="{508FED70-E017-438A-B63B-486CA9E1A15D}" dt="2023-04-24T09:59:05.370" v="18" actId="20577"/>
          <ac:spMkLst>
            <pc:docMk/>
            <pc:sldMk cId="983600623" sldId="312"/>
            <ac:spMk id="5" creationId="{00000000-0000-0000-0000-000000000000}"/>
          </ac:spMkLst>
        </pc:spChg>
      </pc:sldChg>
      <pc:sldChg chg="add del">
        <pc:chgData name="Paul Verreijt" userId="f103d55f-9e7f-4500-953a-36247f12cdf7" providerId="ADAL" clId="{508FED70-E017-438A-B63B-486CA9E1A15D}" dt="2023-04-24T09:58:28.726" v="1"/>
        <pc:sldMkLst>
          <pc:docMk/>
          <pc:sldMk cId="3853089981" sldId="312"/>
        </pc:sldMkLst>
      </pc:sldChg>
      <pc:sldChg chg="new del">
        <pc:chgData name="Paul Verreijt" userId="f103d55f-9e7f-4500-953a-36247f12cdf7" providerId="ADAL" clId="{508FED70-E017-438A-B63B-486CA9E1A15D}" dt="2023-04-24T10:02:58.647" v="23" actId="2696"/>
        <pc:sldMkLst>
          <pc:docMk/>
          <pc:sldMk cId="176968165" sldId="313"/>
        </pc:sldMkLst>
      </pc:sldChg>
      <pc:sldChg chg="addSp delSp modSp add mod">
        <pc:chgData name="Paul Verreijt" userId="f103d55f-9e7f-4500-953a-36247f12cdf7" providerId="ADAL" clId="{508FED70-E017-438A-B63B-486CA9E1A15D}" dt="2023-04-24T11:33:39.887" v="622" actId="1076"/>
        <pc:sldMkLst>
          <pc:docMk/>
          <pc:sldMk cId="157269766" sldId="314"/>
        </pc:sldMkLst>
        <pc:spChg chg="del">
          <ac:chgData name="Paul Verreijt" userId="f103d55f-9e7f-4500-953a-36247f12cdf7" providerId="ADAL" clId="{508FED70-E017-438A-B63B-486CA9E1A15D}" dt="2023-04-24T10:03:46.488" v="28" actId="478"/>
          <ac:spMkLst>
            <pc:docMk/>
            <pc:sldMk cId="157269766" sldId="314"/>
            <ac:spMk id="2" creationId="{734840C1-656C-AF5B-2B10-3AE33F894179}"/>
          </ac:spMkLst>
        </pc:spChg>
        <pc:spChg chg="del">
          <ac:chgData name="Paul Verreijt" userId="f103d55f-9e7f-4500-953a-36247f12cdf7" providerId="ADAL" clId="{508FED70-E017-438A-B63B-486CA9E1A15D}" dt="2023-04-24T10:04:10.902" v="33" actId="478"/>
          <ac:spMkLst>
            <pc:docMk/>
            <pc:sldMk cId="157269766" sldId="314"/>
            <ac:spMk id="3" creationId="{C9352BCF-E592-600E-8191-74DBD6771814}"/>
          </ac:spMkLst>
        </pc:spChg>
        <pc:spChg chg="add mod">
          <ac:chgData name="Paul Verreijt" userId="f103d55f-9e7f-4500-953a-36247f12cdf7" providerId="ADAL" clId="{508FED70-E017-438A-B63B-486CA9E1A15D}" dt="2023-04-24T11:33:39.887" v="622" actId="1076"/>
          <ac:spMkLst>
            <pc:docMk/>
            <pc:sldMk cId="157269766" sldId="314"/>
            <ac:spMk id="5" creationId="{7F54CD47-20F6-029F-5071-5EC228CF627E}"/>
          </ac:spMkLst>
        </pc:spChg>
        <pc:picChg chg="add mod">
          <ac:chgData name="Paul Verreijt" userId="f103d55f-9e7f-4500-953a-36247f12cdf7" providerId="ADAL" clId="{508FED70-E017-438A-B63B-486CA9E1A15D}" dt="2023-04-24T10:03:24.042" v="27" actId="1076"/>
          <ac:picMkLst>
            <pc:docMk/>
            <pc:sldMk cId="157269766" sldId="314"/>
            <ac:picMk id="4" creationId="{263B8CBB-B946-C1FC-9F08-1F471AF74CE0}"/>
          </ac:picMkLst>
        </pc:picChg>
      </pc:sldChg>
      <pc:sldChg chg="addSp delSp modSp add mod">
        <pc:chgData name="Paul Verreijt" userId="f103d55f-9e7f-4500-953a-36247f12cdf7" providerId="ADAL" clId="{508FED70-E017-438A-B63B-486CA9E1A15D}" dt="2023-04-24T10:11:28.940" v="120" actId="1076"/>
        <pc:sldMkLst>
          <pc:docMk/>
          <pc:sldMk cId="4229956892" sldId="315"/>
        </pc:sldMkLst>
        <pc:spChg chg="del">
          <ac:chgData name="Paul Verreijt" userId="f103d55f-9e7f-4500-953a-36247f12cdf7" providerId="ADAL" clId="{508FED70-E017-438A-B63B-486CA9E1A15D}" dt="2023-04-24T10:11:17.847" v="118" actId="478"/>
          <ac:spMkLst>
            <pc:docMk/>
            <pc:sldMk cId="4229956892" sldId="315"/>
            <ac:spMk id="2" creationId="{734840C1-656C-AF5B-2B10-3AE33F894179}"/>
          </ac:spMkLst>
        </pc:spChg>
        <pc:spChg chg="del">
          <ac:chgData name="Paul Verreijt" userId="f103d55f-9e7f-4500-953a-36247f12cdf7" providerId="ADAL" clId="{508FED70-E017-438A-B63B-486CA9E1A15D}" dt="2023-04-24T10:11:10.613" v="115" actId="478"/>
          <ac:spMkLst>
            <pc:docMk/>
            <pc:sldMk cId="4229956892" sldId="315"/>
            <ac:spMk id="3" creationId="{C9352BCF-E592-600E-8191-74DBD6771814}"/>
          </ac:spMkLst>
        </pc:spChg>
        <pc:picChg chg="add mod">
          <ac:chgData name="Paul Verreijt" userId="f103d55f-9e7f-4500-953a-36247f12cdf7" providerId="ADAL" clId="{508FED70-E017-438A-B63B-486CA9E1A15D}" dt="2023-04-24T10:11:28.940" v="120" actId="1076"/>
          <ac:picMkLst>
            <pc:docMk/>
            <pc:sldMk cId="4229956892" sldId="315"/>
            <ac:picMk id="4" creationId="{674BFCB5-54F5-CD98-8C5B-D6DBCC542742}"/>
          </ac:picMkLst>
        </pc:picChg>
      </pc:sldChg>
      <pc:sldChg chg="add setBg">
        <pc:chgData name="Paul Verreijt" userId="f103d55f-9e7f-4500-953a-36247f12cdf7" providerId="ADAL" clId="{508FED70-E017-438A-B63B-486CA9E1A15D}" dt="2023-04-24T10:02:55.508" v="22"/>
        <pc:sldMkLst>
          <pc:docMk/>
          <pc:sldMk cId="3831835618" sldId="316"/>
        </pc:sldMkLst>
      </pc:sldChg>
      <pc:sldChg chg="add setBg">
        <pc:chgData name="Paul Verreijt" userId="f103d55f-9e7f-4500-953a-36247f12cdf7" providerId="ADAL" clId="{508FED70-E017-438A-B63B-486CA9E1A15D}" dt="2023-04-24T10:02:55.508" v="22"/>
        <pc:sldMkLst>
          <pc:docMk/>
          <pc:sldMk cId="240878333" sldId="317"/>
        </pc:sldMkLst>
      </pc:sldChg>
      <pc:sldChg chg="add del">
        <pc:chgData name="Paul Verreijt" userId="f103d55f-9e7f-4500-953a-36247f12cdf7" providerId="ADAL" clId="{508FED70-E017-438A-B63B-486CA9E1A15D}" dt="2023-04-24T10:07:51.599" v="111" actId="2696"/>
        <pc:sldMkLst>
          <pc:docMk/>
          <pc:sldMk cId="3698730487" sldId="318"/>
        </pc:sldMkLst>
      </pc:sldChg>
      <pc:sldChg chg="modSp new mod">
        <pc:chgData name="Paul Verreijt" userId="f103d55f-9e7f-4500-953a-36247f12cdf7" providerId="ADAL" clId="{508FED70-E017-438A-B63B-486CA9E1A15D}" dt="2023-04-24T10:07:31.894" v="110" actId="115"/>
        <pc:sldMkLst>
          <pc:docMk/>
          <pc:sldMk cId="3510606026" sldId="319"/>
        </pc:sldMkLst>
        <pc:spChg chg="mod">
          <ac:chgData name="Paul Verreijt" userId="f103d55f-9e7f-4500-953a-36247f12cdf7" providerId="ADAL" clId="{508FED70-E017-438A-B63B-486CA9E1A15D}" dt="2023-04-24T10:04:56.960" v="50" actId="20577"/>
          <ac:spMkLst>
            <pc:docMk/>
            <pc:sldMk cId="3510606026" sldId="319"/>
            <ac:spMk id="2" creationId="{576ACF2B-035A-C58C-B2DB-4DF16F485EEA}"/>
          </ac:spMkLst>
        </pc:spChg>
        <pc:spChg chg="mod">
          <ac:chgData name="Paul Verreijt" userId="f103d55f-9e7f-4500-953a-36247f12cdf7" providerId="ADAL" clId="{508FED70-E017-438A-B63B-486CA9E1A15D}" dt="2023-04-24T10:07:31.894" v="110" actId="115"/>
          <ac:spMkLst>
            <pc:docMk/>
            <pc:sldMk cId="3510606026" sldId="319"/>
            <ac:spMk id="3" creationId="{D04DF40D-DA2A-2614-9306-E0D548FD23D1}"/>
          </ac:spMkLst>
        </pc:spChg>
      </pc:sldChg>
      <pc:sldChg chg="addSp modSp new mod">
        <pc:chgData name="Paul Verreijt" userId="f103d55f-9e7f-4500-953a-36247f12cdf7" providerId="ADAL" clId="{508FED70-E017-438A-B63B-486CA9E1A15D}" dt="2023-04-24T10:32:02.316" v="321" actId="20578"/>
        <pc:sldMkLst>
          <pc:docMk/>
          <pc:sldMk cId="2663685704" sldId="320"/>
        </pc:sldMkLst>
        <pc:spChg chg="mod">
          <ac:chgData name="Paul Verreijt" userId="f103d55f-9e7f-4500-953a-36247f12cdf7" providerId="ADAL" clId="{508FED70-E017-438A-B63B-486CA9E1A15D}" dt="2023-04-24T10:29:32.503" v="196" actId="20577"/>
          <ac:spMkLst>
            <pc:docMk/>
            <pc:sldMk cId="2663685704" sldId="320"/>
            <ac:spMk id="2" creationId="{06B67036-8A79-A9FE-EFE7-E130B5D41C63}"/>
          </ac:spMkLst>
        </pc:spChg>
        <pc:spChg chg="mod">
          <ac:chgData name="Paul Verreijt" userId="f103d55f-9e7f-4500-953a-36247f12cdf7" providerId="ADAL" clId="{508FED70-E017-438A-B63B-486CA9E1A15D}" dt="2023-04-24T10:32:02.316" v="321" actId="20578"/>
          <ac:spMkLst>
            <pc:docMk/>
            <pc:sldMk cId="2663685704" sldId="320"/>
            <ac:spMk id="3" creationId="{2FED8877-10E9-1557-A5F6-4811C8B90B71}"/>
          </ac:spMkLst>
        </pc:spChg>
        <pc:picChg chg="add mod">
          <ac:chgData name="Paul Verreijt" userId="f103d55f-9e7f-4500-953a-36247f12cdf7" providerId="ADAL" clId="{508FED70-E017-438A-B63B-486CA9E1A15D}" dt="2023-04-24T10:30:42.918" v="299" actId="1076"/>
          <ac:picMkLst>
            <pc:docMk/>
            <pc:sldMk cId="2663685704" sldId="320"/>
            <ac:picMk id="4" creationId="{F28E10A2-AB1E-A2FB-82A2-40FBFD9E6576}"/>
          </ac:picMkLst>
        </pc:picChg>
      </pc:sldChg>
      <pc:sldChg chg="modSp new mod">
        <pc:chgData name="Paul Verreijt" userId="f103d55f-9e7f-4500-953a-36247f12cdf7" providerId="ADAL" clId="{508FED70-E017-438A-B63B-486CA9E1A15D}" dt="2023-04-25T10:26:15.096" v="645" actId="6549"/>
        <pc:sldMkLst>
          <pc:docMk/>
          <pc:sldMk cId="1717828257" sldId="321"/>
        </pc:sldMkLst>
        <pc:spChg chg="mod">
          <ac:chgData name="Paul Verreijt" userId="f103d55f-9e7f-4500-953a-36247f12cdf7" providerId="ADAL" clId="{508FED70-E017-438A-B63B-486CA9E1A15D}" dt="2023-04-24T11:03:33.047" v="405" actId="20577"/>
          <ac:spMkLst>
            <pc:docMk/>
            <pc:sldMk cId="1717828257" sldId="321"/>
            <ac:spMk id="2" creationId="{9DB0F6DC-3F4A-E305-A5D9-148C88DA51A0}"/>
          </ac:spMkLst>
        </pc:spChg>
        <pc:spChg chg="mod">
          <ac:chgData name="Paul Verreijt" userId="f103d55f-9e7f-4500-953a-36247f12cdf7" providerId="ADAL" clId="{508FED70-E017-438A-B63B-486CA9E1A15D}" dt="2023-04-25T10:26:15.096" v="645" actId="6549"/>
          <ac:spMkLst>
            <pc:docMk/>
            <pc:sldMk cId="1717828257" sldId="321"/>
            <ac:spMk id="3" creationId="{083C4713-C418-E25E-C890-F4A7C8F0770C}"/>
          </ac:spMkLst>
        </pc:spChg>
      </pc:sldChg>
    </pc:docChg>
  </pc:docChgLst>
  <pc:docChgLst>
    <pc:chgData name="Gastgebruiker" userId="S::urn:spo:anon#7f3d13d41e7bd5696eb06ccfb0fa410c68a7cf66f5038ba7935029bd491e3736::" providerId="AD" clId="Web-{34D5D38E-8F5A-4DCB-1D29-89B48FB9C90B}"/>
    <pc:docChg chg="modSld">
      <pc:chgData name="Gastgebruiker" userId="S::urn:spo:anon#7f3d13d41e7bd5696eb06ccfb0fa410c68a7cf66f5038ba7935029bd491e3736::" providerId="AD" clId="Web-{34D5D38E-8F5A-4DCB-1D29-89B48FB9C90B}" dt="2023-05-03T08:27:37.091" v="11" actId="14100"/>
      <pc:docMkLst>
        <pc:docMk/>
      </pc:docMkLst>
      <pc:sldChg chg="modSp">
        <pc:chgData name="Gastgebruiker" userId="S::urn:spo:anon#7f3d13d41e7bd5696eb06ccfb0fa410c68a7cf66f5038ba7935029bd491e3736::" providerId="AD" clId="Web-{34D5D38E-8F5A-4DCB-1D29-89B48FB9C90B}" dt="2023-05-03T08:27:16.934" v="4" actId="20577"/>
        <pc:sldMkLst>
          <pc:docMk/>
          <pc:sldMk cId="720538170" sldId="306"/>
        </pc:sldMkLst>
        <pc:spChg chg="mod">
          <ac:chgData name="Gastgebruiker" userId="S::urn:spo:anon#7f3d13d41e7bd5696eb06ccfb0fa410c68a7cf66f5038ba7935029bd491e3736::" providerId="AD" clId="Web-{34D5D38E-8F5A-4DCB-1D29-89B48FB9C90B}" dt="2023-05-03T08:27:16.934" v="4" actId="20577"/>
          <ac:spMkLst>
            <pc:docMk/>
            <pc:sldMk cId="720538170" sldId="306"/>
            <ac:spMk id="3" creationId="{00000000-0000-0000-0000-000000000000}"/>
          </ac:spMkLst>
        </pc:spChg>
      </pc:sldChg>
      <pc:sldChg chg="modSp">
        <pc:chgData name="Gastgebruiker" userId="S::urn:spo:anon#7f3d13d41e7bd5696eb06ccfb0fa410c68a7cf66f5038ba7935029bd491e3736::" providerId="AD" clId="Web-{34D5D38E-8F5A-4DCB-1D29-89B48FB9C90B}" dt="2023-05-03T08:27:37.091" v="11" actId="14100"/>
        <pc:sldMkLst>
          <pc:docMk/>
          <pc:sldMk cId="1820376780" sldId="308"/>
        </pc:sldMkLst>
        <pc:spChg chg="mod">
          <ac:chgData name="Gastgebruiker" userId="S::urn:spo:anon#7f3d13d41e7bd5696eb06ccfb0fa410c68a7cf66f5038ba7935029bd491e3736::" providerId="AD" clId="Web-{34D5D38E-8F5A-4DCB-1D29-89B48FB9C90B}" dt="2023-05-03T08:27:37.091" v="11" actId="14100"/>
          <ac:spMkLst>
            <pc:docMk/>
            <pc:sldMk cId="1820376780" sldId="308"/>
            <ac:spMk id="3" creationId="{00000000-0000-0000-0000-000000000000}"/>
          </ac:spMkLst>
        </pc:spChg>
      </pc:sldChg>
    </pc:docChg>
  </pc:docChgLst>
  <pc:docChgLst>
    <pc:chgData name="Paul Verreijt" userId="f103d55f-9e7f-4500-953a-36247f12cdf7" providerId="ADAL" clId="{C925A5AA-A23F-4237-852F-F8FDC9287F00}"/>
    <pc:docChg chg="custSel modSld">
      <pc:chgData name="Paul Verreijt" userId="f103d55f-9e7f-4500-953a-36247f12cdf7" providerId="ADAL" clId="{C925A5AA-A23F-4237-852F-F8FDC9287F00}" dt="2023-04-03T06:30:36.385" v="163" actId="20577"/>
      <pc:docMkLst>
        <pc:docMk/>
      </pc:docMkLst>
      <pc:sldChg chg="modSp mod">
        <pc:chgData name="Paul Verreijt" userId="f103d55f-9e7f-4500-953a-36247f12cdf7" providerId="ADAL" clId="{C925A5AA-A23F-4237-852F-F8FDC9287F00}" dt="2023-04-03T05:55:30.216" v="32" actId="20577"/>
        <pc:sldMkLst>
          <pc:docMk/>
          <pc:sldMk cId="3995511395" sldId="256"/>
        </pc:sldMkLst>
        <pc:spChg chg="mod">
          <ac:chgData name="Paul Verreijt" userId="f103d55f-9e7f-4500-953a-36247f12cdf7" providerId="ADAL" clId="{C925A5AA-A23F-4237-852F-F8FDC9287F00}" dt="2023-04-03T05:55:30.216" v="32" actId="20577"/>
          <ac:spMkLst>
            <pc:docMk/>
            <pc:sldMk cId="3995511395" sldId="256"/>
            <ac:spMk id="5" creationId="{00000000-0000-0000-0000-000000000000}"/>
          </ac:spMkLst>
        </pc:spChg>
      </pc:sldChg>
      <pc:sldChg chg="modSp mod">
        <pc:chgData name="Paul Verreijt" userId="f103d55f-9e7f-4500-953a-36247f12cdf7" providerId="ADAL" clId="{C925A5AA-A23F-4237-852F-F8FDC9287F00}" dt="2023-04-03T06:30:36.385" v="163" actId="20577"/>
        <pc:sldMkLst>
          <pc:docMk/>
          <pc:sldMk cId="720538170" sldId="306"/>
        </pc:sldMkLst>
        <pc:spChg chg="mod">
          <ac:chgData name="Paul Verreijt" userId="f103d55f-9e7f-4500-953a-36247f12cdf7" providerId="ADAL" clId="{C925A5AA-A23F-4237-852F-F8FDC9287F00}" dt="2023-04-03T06:30:36.385" v="163" actId="20577"/>
          <ac:spMkLst>
            <pc:docMk/>
            <pc:sldMk cId="720538170" sldId="306"/>
            <ac:spMk id="3" creationId="{00000000-0000-0000-0000-000000000000}"/>
          </ac:spMkLst>
        </pc:spChg>
      </pc:sldChg>
      <pc:sldChg chg="modSp mod">
        <pc:chgData name="Paul Verreijt" userId="f103d55f-9e7f-4500-953a-36247f12cdf7" providerId="ADAL" clId="{C925A5AA-A23F-4237-852F-F8FDC9287F00}" dt="2023-04-03T06:17:10.395" v="143" actId="20577"/>
        <pc:sldMkLst>
          <pc:docMk/>
          <pc:sldMk cId="1820376780" sldId="308"/>
        </pc:sldMkLst>
        <pc:spChg chg="mod">
          <ac:chgData name="Paul Verreijt" userId="f103d55f-9e7f-4500-953a-36247f12cdf7" providerId="ADAL" clId="{C925A5AA-A23F-4237-852F-F8FDC9287F00}" dt="2023-04-03T06:17:10.395" v="143" actId="20577"/>
          <ac:spMkLst>
            <pc:docMk/>
            <pc:sldMk cId="1820376780" sldId="308"/>
            <ac:spMk id="3" creationId="{00000000-0000-0000-0000-000000000000}"/>
          </ac:spMkLst>
        </pc:spChg>
      </pc:sldChg>
      <pc:sldChg chg="modSp mod">
        <pc:chgData name="Paul Verreijt" userId="f103d55f-9e7f-4500-953a-36247f12cdf7" providerId="ADAL" clId="{C925A5AA-A23F-4237-852F-F8FDC9287F00}" dt="2023-04-03T06:29:28.001" v="145" actId="20577"/>
        <pc:sldMkLst>
          <pc:docMk/>
          <pc:sldMk cId="3497996422" sldId="310"/>
        </pc:sldMkLst>
        <pc:spChg chg="mod">
          <ac:chgData name="Paul Verreijt" userId="f103d55f-9e7f-4500-953a-36247f12cdf7" providerId="ADAL" clId="{C925A5AA-A23F-4237-852F-F8FDC9287F00}" dt="2023-04-03T06:29:28.001" v="145" actId="20577"/>
          <ac:spMkLst>
            <pc:docMk/>
            <pc:sldMk cId="3497996422" sldId="310"/>
            <ac:spMk id="3" creationId="{E70FC577-92D4-E203-1D5A-A4C4C4792A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390F6-40A1-41A0-96FB-E356E805ACAA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108C6-B61E-4B77-9193-97564F041E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8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anose="02020603050405020304" pitchFamily="18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5C4CA2-C537-454A-BC7B-D06D610154FE}" type="slidenum">
              <a:rPr lang="nl-NL" altLang="en-US" sz="1200">
                <a:latin typeface="Times" panose="02020603050405020304" pitchFamily="18" charset="0"/>
              </a:rPr>
              <a:pPr/>
              <a:t>3</a:t>
            </a:fld>
            <a:endParaRPr lang="nl-NL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6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anose="02020603050405020304" pitchFamily="18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5C4CA2-C537-454A-BC7B-D06D610154FE}" type="slidenum">
              <a:rPr lang="nl-NL" altLang="en-US" sz="1200">
                <a:latin typeface="Times" panose="02020603050405020304" pitchFamily="18" charset="0"/>
              </a:rPr>
              <a:pPr/>
              <a:t>4</a:t>
            </a:fld>
            <a:endParaRPr lang="nl-NL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27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anose="02020603050405020304" pitchFamily="18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5C4CA2-C537-454A-BC7B-D06D610154FE}" type="slidenum">
              <a:rPr lang="nl-NL" altLang="en-US" sz="1200">
                <a:latin typeface="Times" panose="02020603050405020304" pitchFamily="18" charset="0"/>
              </a:rPr>
              <a:pPr/>
              <a:t>8</a:t>
            </a:fld>
            <a:endParaRPr lang="nl-NL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62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anose="02020603050405020304" pitchFamily="18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5C4CA2-C537-454A-BC7B-D06D610154FE}" type="slidenum">
              <a:rPr lang="nl-NL" altLang="en-US" sz="1200">
                <a:latin typeface="Times" panose="02020603050405020304" pitchFamily="18" charset="0"/>
              </a:rPr>
              <a:pPr/>
              <a:t>9</a:t>
            </a:fld>
            <a:endParaRPr lang="nl-NL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41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anose="02020603050405020304" pitchFamily="18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5C4CA2-C537-454A-BC7B-D06D610154FE}" type="slidenum">
              <a:rPr lang="nl-NL" altLang="en-US" sz="1200">
                <a:latin typeface="Times" panose="02020603050405020304" pitchFamily="18" charset="0"/>
              </a:rPr>
              <a:pPr/>
              <a:t>10</a:t>
            </a:fld>
            <a:endParaRPr lang="nl-NL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76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anose="02020603050405020304" pitchFamily="18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5C4CA2-C537-454A-BC7B-D06D610154FE}" type="slidenum">
              <a:rPr lang="nl-NL" altLang="en-US" sz="1200">
                <a:latin typeface="Times" panose="02020603050405020304" pitchFamily="18" charset="0"/>
              </a:rPr>
              <a:pPr/>
              <a:t>12</a:t>
            </a:fld>
            <a:endParaRPr lang="nl-NL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54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Dosis" panose="02010503020202060003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Dosis" panose="0201050302020206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2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8971B4-7DEF-466C-B291-F64CECD2C8E6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6A134C-0482-4389-A66F-586F08DBFD8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95" y="185738"/>
            <a:ext cx="680725" cy="6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4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8971B4-7DEF-466C-B291-F64CECD2C8E6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6A134C-0482-4389-A66F-586F08DBFD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336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C051B-B5E0-4DF9-8E45-8D613C52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9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998E-8A39-49A5-8E61-733D9A7472C0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8E2-2DC7-4787-8DB5-C6E82508A5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998E-8A39-49A5-8E61-733D9A7472C0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8E2-2DC7-4787-8DB5-C6E82508A5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998E-8A39-49A5-8E61-733D9A7472C0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8E2-2DC7-4787-8DB5-C6E82508A55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95" y="185738"/>
            <a:ext cx="680725" cy="6767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998E-8A39-49A5-8E61-733D9A7472C0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8E2-2DC7-4787-8DB5-C6E82508A5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97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397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998E-8A39-49A5-8E61-733D9A7472C0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8E2-2DC7-4787-8DB5-C6E82508A5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998E-8A39-49A5-8E61-733D9A7472C0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8E2-2DC7-4787-8DB5-C6E82508A55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95" y="185738"/>
            <a:ext cx="680725" cy="6767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998E-8A39-49A5-8E61-733D9A7472C0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8E2-2DC7-4787-8DB5-C6E82508A55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95" y="185738"/>
            <a:ext cx="680725" cy="6767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osis" panose="02010503020202060003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osis" panose="02010503020202060003" pitchFamily="2" charset="0"/>
              </a:defRPr>
            </a:lvl1pPr>
            <a:lvl2pPr>
              <a:defRPr>
                <a:latin typeface="Dosis" panose="02010503020202060003" pitchFamily="2" charset="0"/>
              </a:defRPr>
            </a:lvl2pPr>
            <a:lvl3pPr>
              <a:defRPr>
                <a:latin typeface="Dosis" panose="02010503020202060003" pitchFamily="2" charset="0"/>
              </a:defRPr>
            </a:lvl3pPr>
            <a:lvl4pPr>
              <a:defRPr>
                <a:latin typeface="Dosis" panose="02010503020202060003" pitchFamily="2" charset="0"/>
              </a:defRPr>
            </a:lvl4pPr>
            <a:lvl5pPr>
              <a:defRPr>
                <a:latin typeface="Dosis" panose="02010503020202060003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8971B4-7DEF-466C-B291-F64CECD2C8E6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6A134C-0482-4389-A66F-586F08DBFD8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95" y="185738"/>
            <a:ext cx="680725" cy="6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33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8" y="273051"/>
            <a:ext cx="511135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7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998E-8A39-49A5-8E61-733D9A7472C0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8E2-2DC7-4787-8DB5-C6E82508A55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95" y="185738"/>
            <a:ext cx="680725" cy="6767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998E-8A39-49A5-8E61-733D9A7472C0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8E2-2DC7-4787-8DB5-C6E82508A55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95" y="185738"/>
            <a:ext cx="680725" cy="6767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998E-8A39-49A5-8E61-733D9A7472C0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8E2-2DC7-4787-8DB5-C6E82508A55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95" y="185738"/>
            <a:ext cx="680725" cy="6767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79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998E-8A39-49A5-8E61-733D9A7472C0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8E2-2DC7-4787-8DB5-C6E82508A55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95" y="185738"/>
            <a:ext cx="680725" cy="6767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58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998E-8A39-49A5-8E61-733D9A7472C0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8E2-2DC7-4787-8DB5-C6E82508A5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79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71B4-7DEF-466C-B291-F64CECD2C8E6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134C-0482-4389-A66F-586F08DBFD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577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998E-8A39-49A5-8E61-733D9A7472C0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8E2-2DC7-4787-8DB5-C6E82508A5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188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998E-8A39-49A5-8E61-733D9A7472C0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8E2-2DC7-4787-8DB5-C6E82508A5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295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71B4-7DEF-466C-B291-F64CECD2C8E6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134C-0482-4389-A66F-586F08DBFD8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FC81731-D12F-4046-8E03-F7BC9C40B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95" y="185738"/>
            <a:ext cx="680725" cy="6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Dosis" panose="02010503020202060003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8971B4-7DEF-466C-B291-F64CECD2C8E6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6A134C-0482-4389-A66F-586F08DBFD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685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0C0A61B-65F4-4517-8EF5-CD9EDEE23B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95" y="185738"/>
            <a:ext cx="680725" cy="6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00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998E-8A39-49A5-8E61-733D9A7472C0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8E2-2DC7-4787-8DB5-C6E82508A5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896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71B4-7DEF-466C-B291-F64CECD2C8E6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134C-0482-4389-A66F-586F08DBFD8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Afbeelding 6">
            <a:extLst>
              <a:ext uri="{FF2B5EF4-FFF2-40B4-BE49-F238E27FC236}">
                <a16:creationId xmlns:a16="http://schemas.microsoft.com/office/drawing/2014/main" id="{8742ECC8-1228-437A-BC6C-F67667ACE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95" y="185738"/>
            <a:ext cx="680725" cy="6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26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998E-8A39-49A5-8E61-733D9A7472C0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8E2-2DC7-4787-8DB5-C6E82508A5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412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998E-8A39-49A5-8E61-733D9A7472C0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8E2-2DC7-4787-8DB5-C6E82508A5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238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Dosis" panose="02010503020202060003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Dosis" panose="0201050302020206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828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C051B-B5E0-4DF9-8E45-8D613C52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osis" panose="02010503020202060003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Dosis" panose="02010503020202060003" pitchFamily="2" charset="0"/>
              </a:defRPr>
            </a:lvl1pPr>
            <a:lvl2pPr>
              <a:defRPr>
                <a:latin typeface="Dosis" panose="02010503020202060003" pitchFamily="2" charset="0"/>
              </a:defRPr>
            </a:lvl2pPr>
            <a:lvl3pPr>
              <a:defRPr>
                <a:latin typeface="Dosis" panose="02010503020202060003" pitchFamily="2" charset="0"/>
              </a:defRPr>
            </a:lvl3pPr>
            <a:lvl4pPr>
              <a:defRPr>
                <a:latin typeface="Dosis" panose="02010503020202060003" pitchFamily="2" charset="0"/>
              </a:defRPr>
            </a:lvl4pPr>
            <a:lvl5pPr>
              <a:defRPr>
                <a:latin typeface="Dosis" panose="02010503020202060003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Dosis" panose="02010503020202060003" pitchFamily="2" charset="0"/>
              </a:defRPr>
            </a:lvl1pPr>
            <a:lvl2pPr>
              <a:defRPr>
                <a:latin typeface="Dosis" panose="02010503020202060003" pitchFamily="2" charset="0"/>
              </a:defRPr>
            </a:lvl2pPr>
            <a:lvl3pPr>
              <a:defRPr>
                <a:latin typeface="Dosis" panose="02010503020202060003" pitchFamily="2" charset="0"/>
              </a:defRPr>
            </a:lvl3pPr>
            <a:lvl4pPr>
              <a:defRPr>
                <a:latin typeface="Dosis" panose="02010503020202060003" pitchFamily="2" charset="0"/>
              </a:defRPr>
            </a:lvl4pPr>
            <a:lvl5pPr>
              <a:defRPr>
                <a:latin typeface="Dosis" panose="02010503020202060003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8971B4-7DEF-466C-B291-F64CECD2C8E6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6A134C-0482-4389-A66F-586F08DBFD8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95" y="185738"/>
            <a:ext cx="680725" cy="6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8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Dosis" panose="02010503020202060003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Dosis" panose="0201050302020206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Dosis" panose="02010503020202060003" pitchFamily="2" charset="0"/>
              </a:defRPr>
            </a:lvl1pPr>
            <a:lvl2pPr>
              <a:defRPr>
                <a:latin typeface="Dosis" panose="02010503020202060003" pitchFamily="2" charset="0"/>
              </a:defRPr>
            </a:lvl2pPr>
            <a:lvl3pPr>
              <a:defRPr>
                <a:latin typeface="Dosis" panose="02010503020202060003" pitchFamily="2" charset="0"/>
              </a:defRPr>
            </a:lvl3pPr>
            <a:lvl4pPr>
              <a:defRPr>
                <a:latin typeface="Dosis" panose="02010503020202060003" pitchFamily="2" charset="0"/>
              </a:defRPr>
            </a:lvl4pPr>
            <a:lvl5pPr>
              <a:defRPr>
                <a:latin typeface="Dosis" panose="02010503020202060003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Dosis" panose="0201050302020206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Dosis" panose="02010503020202060003" pitchFamily="2" charset="0"/>
              </a:defRPr>
            </a:lvl1pPr>
            <a:lvl2pPr>
              <a:defRPr>
                <a:latin typeface="Dosis" panose="02010503020202060003" pitchFamily="2" charset="0"/>
              </a:defRPr>
            </a:lvl2pPr>
            <a:lvl3pPr>
              <a:defRPr>
                <a:latin typeface="Dosis" panose="02010503020202060003" pitchFamily="2" charset="0"/>
              </a:defRPr>
            </a:lvl3pPr>
            <a:lvl4pPr>
              <a:defRPr>
                <a:latin typeface="Dosis" panose="02010503020202060003" pitchFamily="2" charset="0"/>
              </a:defRPr>
            </a:lvl4pPr>
            <a:lvl5pPr>
              <a:defRPr>
                <a:latin typeface="Dosis" panose="02010503020202060003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8971B4-7DEF-466C-B291-F64CECD2C8E6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6A134C-0482-4389-A66F-586F08DBFD8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95" y="185738"/>
            <a:ext cx="680725" cy="6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2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osis" panose="02010503020202060003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8971B4-7DEF-466C-B291-F64CECD2C8E6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6A134C-0482-4389-A66F-586F08DBFD8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95" y="185738"/>
            <a:ext cx="680725" cy="6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4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95" y="185738"/>
            <a:ext cx="680725" cy="6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6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Dosis" panose="02010503020202060003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Dosis" panose="02010503020202060003" pitchFamily="2" charset="0"/>
              </a:defRPr>
            </a:lvl1pPr>
            <a:lvl2pPr>
              <a:defRPr sz="2800">
                <a:latin typeface="Dosis" panose="02010503020202060003" pitchFamily="2" charset="0"/>
              </a:defRPr>
            </a:lvl2pPr>
            <a:lvl3pPr>
              <a:defRPr sz="2400">
                <a:latin typeface="Dosis" panose="02010503020202060003" pitchFamily="2" charset="0"/>
              </a:defRPr>
            </a:lvl3pPr>
            <a:lvl4pPr>
              <a:defRPr sz="2000">
                <a:latin typeface="Dosis" panose="02010503020202060003" pitchFamily="2" charset="0"/>
              </a:defRPr>
            </a:lvl4pPr>
            <a:lvl5pPr>
              <a:defRPr sz="2000">
                <a:latin typeface="Dosis" panose="02010503020202060003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Dosis" panose="02010503020202060003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8971B4-7DEF-466C-B291-F64CECD2C8E6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6A134C-0482-4389-A66F-586F08DBFD8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95" y="185738"/>
            <a:ext cx="680725" cy="6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7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8971B4-7DEF-466C-B291-F64CECD2C8E6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6A134C-0482-4389-A66F-586F08DBFD8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95" y="185738"/>
            <a:ext cx="680725" cy="6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9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94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osis" panose="0201050302020206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osis" panose="0201050302020206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osis" panose="0201050302020206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osis" panose="0201050302020206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osis" panose="0201050302020206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osis" panose="0201050302020206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7998E-8A39-49A5-8E61-733D9A7472C0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F18E2-2DC7-4787-8DB5-C6E82508A5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7998E-8A39-49A5-8E61-733D9A7472C0}" type="datetimeFigureOut">
              <a:rPr lang="en-GB" smtClean="0"/>
              <a:pPr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9DAF18E2-2DC7-4787-8DB5-C6E82508A5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82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el.eu/" TargetMode="External"/><Relationship Id="rId2" Type="http://schemas.openxmlformats.org/officeDocument/2006/relationships/hyperlink" Target="mailto:p.verreijt@omwb.n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8474" y="1838459"/>
            <a:ext cx="6516209" cy="1916766"/>
          </a:xfrm>
        </p:spPr>
        <p:txBody>
          <a:bodyPr>
            <a:normAutofit/>
          </a:bodyPr>
          <a:lstStyle/>
          <a:p>
            <a:r>
              <a:rPr lang="en-GB" altLang="en-US" sz="8000">
                <a:latin typeface="Dosis" panose="02010503020202060003" pitchFamily="2" charset="0"/>
              </a:rPr>
              <a:t>IMPEL</a:t>
            </a:r>
            <a:endParaRPr lang="en-GB" sz="8000">
              <a:latin typeface="Dosis" panose="02010503020202060003" pitchFamily="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8474" y="3831009"/>
            <a:ext cx="6516209" cy="1631148"/>
          </a:xfrm>
        </p:spPr>
        <p:txBody>
          <a:bodyPr>
            <a:noAutofit/>
          </a:bodyPr>
          <a:lstStyle/>
          <a:p>
            <a:r>
              <a:rPr lang="en-US" altLang="en-US" sz="3600">
                <a:solidFill>
                  <a:schemeClr val="accent1">
                    <a:lumMod val="50000"/>
                  </a:schemeClr>
                </a:solidFill>
                <a:latin typeface="Dosis" panose="02010503020202060003" pitchFamily="2" charset="0"/>
              </a:rPr>
              <a:t>DEPOSITION OF NITROGIN</a:t>
            </a:r>
          </a:p>
          <a:p>
            <a:r>
              <a:rPr lang="en-US" sz="2000" i="1">
                <a:solidFill>
                  <a:schemeClr val="accent1">
                    <a:lumMod val="50000"/>
                  </a:schemeClr>
                </a:solidFill>
                <a:latin typeface="Dosis" panose="02010503020202060003" pitchFamily="2" charset="0"/>
              </a:rPr>
              <a:t>THE SILENT DEGRADATION OF BIODIVERSITY</a:t>
            </a:r>
            <a:endParaRPr lang="en-GB" sz="2000" i="1">
              <a:solidFill>
                <a:schemeClr val="accent1">
                  <a:lumMod val="50000"/>
                </a:schemeClr>
              </a:solidFill>
              <a:latin typeface="Dosis" panose="02010503020202060003" pitchFamily="2" charset="0"/>
            </a:endParaRPr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2286000" y="4623378"/>
            <a:ext cx="6858000" cy="1405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sis" panose="02010503020202060003" pitchFamily="2" charset="0"/>
                <a:ea typeface="+mn-ea"/>
                <a:cs typeface="+mn-cs"/>
              </a:rPr>
              <a:t>Paul Verreijt (OMWB)</a:t>
            </a: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sis" panose="02010503020202060003" pitchFamily="2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sis" panose="02010503020202060003" pitchFamily="2" charset="0"/>
                <a:ea typeface="+mn-ea"/>
                <a:cs typeface="+mn-cs"/>
              </a:rPr>
              <a:t>IMPEL - Murcia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sis" panose="02010503020202060003" pitchFamily="2" charset="0"/>
                <a:ea typeface="+mn-ea"/>
                <a:cs typeface="+mn-cs"/>
              </a:rPr>
              <a:t>03-05-2023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sis" panose="02010503020202060003" pitchFamily="2" charset="0"/>
                <a:ea typeface="+mn-ea"/>
                <a:cs typeface="+mn-cs"/>
              </a:rPr>
              <a:t>Tilburg, the Netherlands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516EA788-A482-4684-8774-8DE20BF4C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5" b="6900"/>
          <a:stretch/>
        </p:blipFill>
        <p:spPr>
          <a:xfrm>
            <a:off x="0" y="0"/>
            <a:ext cx="9144000" cy="86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0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28650" y="242722"/>
            <a:ext cx="7886700" cy="1325563"/>
          </a:xfrm>
        </p:spPr>
        <p:txBody>
          <a:bodyPr/>
          <a:lstStyle/>
          <a:p>
            <a:r>
              <a:rPr lang="en-US" altLang="en-US"/>
              <a:t>Results display </a:t>
            </a:r>
            <a:r>
              <a:rPr lang="en-US" altLang="en-US">
                <a:latin typeface="Dosis" panose="02010503020202060003" pitchFamily="2" charset="0"/>
              </a:rPr>
              <a:t>deplorable state of nature preservation</a:t>
            </a:r>
            <a:endParaRPr lang="en-GB" altLang="en-US">
              <a:latin typeface="Dosis" panose="02010503020202060003" pitchFamily="2" charset="0"/>
            </a:endParaRP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nl-NL" altLang="en-US" sz="1000"/>
          </a:p>
          <a:p>
            <a:pPr eaLnBrk="1" hangingPunct="1"/>
            <a:endParaRPr lang="nl-NL" altLang="en-US" sz="1000"/>
          </a:p>
        </p:txBody>
      </p:sp>
      <p:pic>
        <p:nvPicPr>
          <p:cNvPr id="2" name="Afbeelding 1" descr="Afbeelding met tafel&#10;&#10;Automatisch gegenereerde beschrijving">
            <a:extLst>
              <a:ext uri="{FF2B5EF4-FFF2-40B4-BE49-F238E27FC236}">
                <a16:creationId xmlns:a16="http://schemas.microsoft.com/office/drawing/2014/main" id="{7A5E4204-E457-40CF-EE20-DEE5711A7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58336"/>
            <a:ext cx="3582604" cy="4407963"/>
          </a:xfrm>
          <a:prstGeom prst="rect">
            <a:avLst/>
          </a:prstGeom>
        </p:spPr>
      </p:pic>
      <p:pic>
        <p:nvPicPr>
          <p:cNvPr id="4" name="Afbeelding 3" descr="Afbeelding met tafel&#10;&#10;Automatisch gegenereerde beschrijving">
            <a:extLst>
              <a:ext uri="{FF2B5EF4-FFF2-40B4-BE49-F238E27FC236}">
                <a16:creationId xmlns:a16="http://schemas.microsoft.com/office/drawing/2014/main" id="{78275423-FF1B-1255-AEF2-9429C9B7C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46" y="2711959"/>
            <a:ext cx="3488557" cy="313785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15FE6DB-0FFB-21D8-20D4-7F1F43ECB2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46" y="1964412"/>
            <a:ext cx="3645448" cy="747547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103476EA-D7B3-33E9-E4A4-4AD375D183CF}"/>
              </a:ext>
            </a:extLst>
          </p:cNvPr>
          <p:cNvSpPr/>
          <p:nvPr/>
        </p:nvSpPr>
        <p:spPr>
          <a:xfrm>
            <a:off x="3821723" y="2391508"/>
            <a:ext cx="389531" cy="37747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C834599-EAAB-FC8A-3834-773BD6511A6A}"/>
              </a:ext>
            </a:extLst>
          </p:cNvPr>
          <p:cNvSpPr/>
          <p:nvPr/>
        </p:nvSpPr>
        <p:spPr>
          <a:xfrm>
            <a:off x="8057888" y="2391508"/>
            <a:ext cx="389531" cy="3458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357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67036-8A79-A9FE-EFE7-E130B5D4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HD </a:t>
            </a:r>
            <a:r>
              <a:rPr lang="nl-NL" err="1"/>
              <a:t>and</a:t>
            </a:r>
            <a:r>
              <a:rPr lang="nl-NL"/>
              <a:t> zero </a:t>
            </a:r>
            <a:r>
              <a:rPr lang="nl-NL" err="1"/>
              <a:t>pollution</a:t>
            </a:r>
            <a:r>
              <a:rPr lang="nl-NL"/>
              <a:t> plan EU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ED8877-10E9-1557-A5F6-4811C8B90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improving air quality to reduce the number of premature deaths caused by air pollution by 55%</a:t>
            </a:r>
          </a:p>
          <a:p>
            <a:r>
              <a:rPr lang="en-US"/>
              <a:t>reducing by 25% the EU ecosystems where air pollution threatens biodiversity;</a:t>
            </a:r>
          </a:p>
          <a:p>
            <a:r>
              <a:rPr lang="en-US"/>
              <a:t>IED alone will not be enough to secure these goals! Art. 6 (3) HD is the key!</a:t>
            </a: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28E10A2-AB1E-A2FB-82A2-40FBFD9E6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30" y="4579472"/>
            <a:ext cx="5971540" cy="213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85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28650" y="242722"/>
            <a:ext cx="7886700" cy="1325563"/>
          </a:xfrm>
        </p:spPr>
        <p:txBody>
          <a:bodyPr/>
          <a:lstStyle/>
          <a:p>
            <a:r>
              <a:rPr lang="en-GB" altLang="en-US">
                <a:latin typeface="Dosis" panose="02010503020202060003" pitchFamily="2" charset="0"/>
              </a:rPr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257443" cy="467585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altLang="en-US" sz="2400">
                <a:latin typeface="Dosis" panose="02010503020202060003" pitchFamily="2" charset="0"/>
              </a:rPr>
              <a:t>Survey </a:t>
            </a:r>
            <a:r>
              <a:rPr lang="en-GB" altLang="en-US" sz="2400"/>
              <a:t>shared</a:t>
            </a:r>
            <a:r>
              <a:rPr lang="en-GB" altLang="en-US" sz="2400">
                <a:latin typeface="Dosis" panose="02010503020202060003" pitchFamily="2" charset="0"/>
              </a:rPr>
              <a:t> to gain insight on:</a:t>
            </a:r>
          </a:p>
          <a:p>
            <a:pPr lvl="1">
              <a:lnSpc>
                <a:spcPct val="150000"/>
              </a:lnSpc>
            </a:pPr>
            <a:r>
              <a:rPr lang="en-GB" altLang="en-US" sz="2600" i="1">
                <a:latin typeface="Dosis"/>
              </a:rPr>
              <a:t>Status legislation, what is the CL used as threshold for nature sites under HD?</a:t>
            </a:r>
          </a:p>
          <a:p>
            <a:pPr lvl="1">
              <a:lnSpc>
                <a:spcPct val="150000"/>
              </a:lnSpc>
            </a:pPr>
            <a:r>
              <a:rPr lang="en-GB" altLang="en-US" sz="2600" i="1">
                <a:latin typeface="Dosis"/>
              </a:rPr>
              <a:t>Used tools for calculation of deposition </a:t>
            </a:r>
          </a:p>
          <a:p>
            <a:pPr lvl="1">
              <a:lnSpc>
                <a:spcPct val="150000"/>
              </a:lnSpc>
            </a:pPr>
            <a:r>
              <a:rPr lang="en-GB" altLang="en-US" sz="2600" i="1">
                <a:latin typeface="Dosis"/>
              </a:rPr>
              <a:t>Permits and enforcement</a:t>
            </a:r>
          </a:p>
          <a:p>
            <a:pPr lvl="1">
              <a:lnSpc>
                <a:spcPct val="150000"/>
              </a:lnSpc>
            </a:pPr>
            <a:r>
              <a:rPr lang="en-GB" altLang="en-US" sz="2600" i="1">
                <a:latin typeface="Dosis"/>
              </a:rPr>
              <a:t>Used strategy for selecting facilities </a:t>
            </a:r>
            <a:endParaRPr lang="en-GB" altLang="en-US" sz="2600" i="1"/>
          </a:p>
          <a:p>
            <a:pPr>
              <a:lnSpc>
                <a:spcPct val="150000"/>
              </a:lnSpc>
            </a:pPr>
            <a:r>
              <a:rPr lang="en-GB" altLang="en-US" sz="2400">
                <a:latin typeface="Dosis" panose="02010503020202060003" pitchFamily="2" charset="0"/>
              </a:rPr>
              <a:t>After this: recommendations on enforcing emission cuts based on exceedance CL and </a:t>
            </a:r>
            <a:r>
              <a:rPr lang="en-US" altLang="en-US" sz="2400">
                <a:latin typeface="Dosis" panose="02010503020202060003" pitchFamily="2" charset="0"/>
              </a:rPr>
              <a:t>poor conservation of natural areas</a:t>
            </a:r>
            <a:r>
              <a:rPr lang="en-GB" altLang="en-US" sz="2400">
                <a:latin typeface="Dosis" panose="02010503020202060003" pitchFamily="2" charset="0"/>
              </a:rPr>
              <a:t> </a:t>
            </a:r>
          </a:p>
          <a:p>
            <a:endParaRPr lang="en-GB" altLang="en-US" sz="3200">
              <a:latin typeface="Dosis" panose="02010503020202060003" pitchFamily="2" charset="0"/>
            </a:endParaRP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nl-NL" altLang="en-US" sz="1000"/>
          </a:p>
          <a:p>
            <a:pPr eaLnBrk="1" hangingPunct="1"/>
            <a:endParaRPr lang="nl-NL" altLang="en-US" sz="1000"/>
          </a:p>
        </p:txBody>
      </p:sp>
    </p:spTree>
    <p:extLst>
      <p:ext uri="{BB962C8B-B14F-4D97-AF65-F5344CB8AC3E}">
        <p14:creationId xmlns:p14="http://schemas.microsoft.com/office/powerpoint/2010/main" val="1820376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2AE97-5F2B-347C-504D-42D547755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Dosis" panose="02010503020202060003" pitchFamily="2" charset="0"/>
              </a:rPr>
              <a:t>What’s next?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E32B4C-ED83-F073-9D72-9075B0E2E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After the survey: </a:t>
            </a:r>
            <a:r>
              <a:rPr lang="en-US"/>
              <a:t>recommendations based on the results of available and supplied information will follow</a:t>
            </a:r>
          </a:p>
          <a:p>
            <a:r>
              <a:rPr lang="en-US" u="sng"/>
              <a:t>As a reminder</a:t>
            </a:r>
            <a:r>
              <a:rPr lang="en-US"/>
              <a:t>: Under Article 6 (3) of Habitats Directive (HD) it is crucial to determine whether a project, such as a livestock farm, can have significant effects on the conservation objectives of a Natura 2000 site and should be subject to an appropriate assessment, a process usually referred to as screening</a:t>
            </a:r>
          </a:p>
          <a:p>
            <a:r>
              <a:rPr lang="en-US" b="1"/>
              <a:t>due to their potential impacts on Natura 2000 sites all new or changing farm projects have to undergo the Article 6 (3) procedure!</a:t>
            </a:r>
          </a:p>
          <a:p>
            <a:endParaRPr lang="en-US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408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01842" y="3276751"/>
            <a:ext cx="6858000" cy="1655762"/>
          </a:xfrm>
        </p:spPr>
        <p:txBody>
          <a:bodyPr>
            <a:noAutofit/>
          </a:bodyPr>
          <a:lstStyle/>
          <a:p>
            <a:r>
              <a:rPr lang="en-GB" sz="2800" i="1">
                <a:solidFill>
                  <a:schemeClr val="bg2">
                    <a:lumMod val="50000"/>
                  </a:schemeClr>
                </a:solidFill>
                <a:latin typeface="Dosis" panose="02010503020202060003" pitchFamily="2" charset="0"/>
              </a:rPr>
              <a:t>Thank you!</a:t>
            </a:r>
          </a:p>
          <a:p>
            <a:r>
              <a:rPr lang="pt-PT" sz="2800" i="1">
                <a:solidFill>
                  <a:schemeClr val="bg2">
                    <a:lumMod val="50000"/>
                  </a:schemeClr>
                </a:solidFill>
                <a:latin typeface="Dosis" panose="02010503020202060003" pitchFamily="2" charset="0"/>
              </a:rPr>
              <a:t>Email: </a:t>
            </a:r>
            <a:r>
              <a:rPr lang="pt-PT" sz="2800" i="1">
                <a:solidFill>
                  <a:schemeClr val="bg2">
                    <a:lumMod val="50000"/>
                  </a:schemeClr>
                </a:solidFill>
                <a:latin typeface="Dosis" panose="02010503020202060003" pitchFamily="2" charset="0"/>
                <a:hlinkClick r:id="rId2"/>
              </a:rPr>
              <a:t>p.verreijt@omwb.nl</a:t>
            </a:r>
            <a:r>
              <a:rPr lang="pt-PT" sz="2800" i="1">
                <a:solidFill>
                  <a:schemeClr val="bg2">
                    <a:lumMod val="50000"/>
                  </a:schemeClr>
                </a:solidFill>
                <a:latin typeface="Dosis" panose="02010503020202060003" pitchFamily="2" charset="0"/>
              </a:rPr>
              <a:t> </a:t>
            </a:r>
          </a:p>
          <a:p>
            <a:r>
              <a:rPr lang="en-GB" sz="2800" i="1">
                <a:solidFill>
                  <a:schemeClr val="bg2">
                    <a:lumMod val="50000"/>
                  </a:schemeClr>
                </a:solidFill>
                <a:latin typeface="Dosis" panose="02010503020202060003" pitchFamily="2" charset="0"/>
              </a:rPr>
              <a:t>Website: </a:t>
            </a:r>
            <a:r>
              <a:rPr lang="en-GB" sz="2800" i="1">
                <a:solidFill>
                  <a:schemeClr val="bg2">
                    <a:lumMod val="50000"/>
                  </a:schemeClr>
                </a:solidFill>
                <a:latin typeface="Dosis" panose="02010503020202060003" pitchFamily="2" charset="0"/>
                <a:hlinkClick r:id="rId3"/>
              </a:rPr>
              <a:t>www.impel.eu</a:t>
            </a:r>
            <a:endParaRPr lang="en-GB" sz="2800" i="1">
              <a:solidFill>
                <a:schemeClr val="bg2">
                  <a:lumMod val="50000"/>
                </a:schemeClr>
              </a:solidFill>
              <a:latin typeface="Dosis" panose="02010503020202060003" pitchFamily="2" charset="0"/>
            </a:endParaRPr>
          </a:p>
        </p:txBody>
      </p:sp>
      <p:pic>
        <p:nvPicPr>
          <p:cNvPr id="4" name="Picture 3" descr="New logo Final June 2015 with full n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7410" y="1490472"/>
            <a:ext cx="49911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9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ACF2B-035A-C58C-B2DB-4DF16F485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(</a:t>
            </a:r>
            <a:r>
              <a:rPr lang="nl-NL" err="1"/>
              <a:t>Again</a:t>
            </a:r>
            <a:r>
              <a:rPr lang="nl-NL"/>
              <a:t>) </a:t>
            </a:r>
            <a:r>
              <a:rPr lang="nl-NL" err="1"/>
              <a:t>emphasizing</a:t>
            </a:r>
            <a:r>
              <a:rPr lang="nl-NL"/>
              <a:t> </a:t>
            </a:r>
            <a:r>
              <a:rPr lang="nl-NL" err="1"/>
              <a:t>urgency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4DF40D-DA2A-2614-9306-E0D548FD2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Large number of studies identify increased nitrogen inputs, particularly via atmospheric nitrogen deposition, as </a:t>
            </a:r>
            <a:r>
              <a:rPr lang="en-US" b="1"/>
              <a:t>a major culprit of biodiversity loss </a:t>
            </a:r>
            <a:r>
              <a:rPr lang="en-US"/>
              <a:t>in both terrestrial and aquatic ecosystems worldwide </a:t>
            </a:r>
          </a:p>
          <a:p>
            <a:r>
              <a:rPr lang="en-US"/>
              <a:t>Increased nitrogen deposition may affect plant sensitivity to factors such as </a:t>
            </a:r>
            <a:r>
              <a:rPr lang="en-US" b="1" u="sng"/>
              <a:t>drought</a:t>
            </a:r>
            <a:r>
              <a:rPr lang="en-US"/>
              <a:t> , frost, and pathogens </a:t>
            </a:r>
            <a:r>
              <a:rPr lang="en-US" err="1"/>
              <a:t>etc</a:t>
            </a:r>
            <a:r>
              <a:rPr lang="en-US"/>
              <a:t> (</a:t>
            </a:r>
            <a:r>
              <a:rPr lang="en-US" err="1"/>
              <a:t>Bobbink</a:t>
            </a:r>
            <a:r>
              <a:rPr lang="en-US"/>
              <a:t> et al., 1998).</a:t>
            </a:r>
          </a:p>
          <a:p>
            <a:r>
              <a:rPr lang="nl-NL" err="1"/>
              <a:t>Drought</a:t>
            </a:r>
            <a:r>
              <a:rPr lang="nl-NL"/>
              <a:t> means </a:t>
            </a:r>
            <a:r>
              <a:rPr lang="nl-NL" err="1"/>
              <a:t>less</a:t>
            </a:r>
            <a:r>
              <a:rPr lang="nl-NL"/>
              <a:t> </a:t>
            </a:r>
            <a:r>
              <a:rPr lang="nl-NL" err="1"/>
              <a:t>chalk</a:t>
            </a:r>
            <a:r>
              <a:rPr lang="nl-NL"/>
              <a:t> in </a:t>
            </a:r>
            <a:r>
              <a:rPr lang="nl-NL" err="1"/>
              <a:t>soil</a:t>
            </a:r>
            <a:r>
              <a:rPr lang="nl-NL"/>
              <a:t> (a base) </a:t>
            </a:r>
            <a:r>
              <a:rPr lang="nl-NL">
                <a:sym typeface="Wingdings" panose="05000000000000000000" pitchFamily="2" charset="2"/>
              </a:rPr>
              <a:t> </a:t>
            </a:r>
            <a:r>
              <a:rPr lang="en-US"/>
              <a:t>high deposition of nitrogen leads to more acidification (nitrification process), </a:t>
            </a:r>
            <a:r>
              <a:rPr lang="en-US" b="1" u="sng"/>
              <a:t>cumulative effect</a:t>
            </a:r>
            <a:endParaRPr lang="nl-NL" b="1" u="sng"/>
          </a:p>
        </p:txBody>
      </p:sp>
    </p:spTree>
    <p:extLst>
      <p:ext uri="{BB962C8B-B14F-4D97-AF65-F5344CB8AC3E}">
        <p14:creationId xmlns:p14="http://schemas.microsoft.com/office/powerpoint/2010/main" val="351060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CFA69CB-D5CA-4A7F-A40D-C1DD2B67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866" y="1105108"/>
            <a:ext cx="7986268" cy="5571066"/>
          </a:xfrm>
          <a:prstGeom prst="rect">
            <a:avLst/>
          </a:prstGeom>
          <a:noFill/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2159569-03E4-4201-883D-15B657BA83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5" b="6900"/>
          <a:stretch/>
        </p:blipFill>
        <p:spPr>
          <a:xfrm>
            <a:off x="0" y="0"/>
            <a:ext cx="9144000" cy="86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kaart&#10;&#10;Automatisch gegenereerde beschrijving">
            <a:extLst>
              <a:ext uri="{FF2B5EF4-FFF2-40B4-BE49-F238E27FC236}">
                <a16:creationId xmlns:a16="http://schemas.microsoft.com/office/drawing/2014/main" id="{89929732-AC26-4E3D-83F8-F7CAA6BD6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149"/>
          <a:stretch/>
        </p:blipFill>
        <p:spPr>
          <a:xfrm>
            <a:off x="482600" y="861134"/>
            <a:ext cx="8178799" cy="5571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1C2F5-4EAD-4F22-A220-F5160C421D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5" b="6900"/>
          <a:stretch/>
        </p:blipFill>
        <p:spPr>
          <a:xfrm>
            <a:off x="0" y="0"/>
            <a:ext cx="9144000" cy="86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63B8CBB-B946-C1FC-9F08-1F471AF74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1825625"/>
            <a:ext cx="6526139" cy="438661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F54CD47-20F6-029F-5071-5EC228CF627E}"/>
              </a:ext>
            </a:extLst>
          </p:cNvPr>
          <p:cNvSpPr txBox="1"/>
          <p:nvPr/>
        </p:nvSpPr>
        <p:spPr>
          <a:xfrm>
            <a:off x="1065676" y="844061"/>
            <a:ext cx="701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Dosis" pitchFamily="2" charset="0"/>
              </a:rPr>
              <a:t>The area of N-sensitive habitats UK with exceedance of nutrient N critical loads decreased from 74.4% (69,781 km2) in 2010, to 67.7% (63,470 km2) in 2019. </a:t>
            </a:r>
            <a:endParaRPr lang="nl-NL">
              <a:latin typeface="Dos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74BFCB5-54F5-CD98-8C5B-D6DBCC542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13" y="1101969"/>
            <a:ext cx="8144173" cy="465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56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0F6DC-3F4A-E305-A5D9-148C88DA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Situation</a:t>
            </a:r>
            <a:r>
              <a:rPr lang="nl-NL"/>
              <a:t> Netherlands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3C4713-C418-E25E-C890-F4A7C8F07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51022"/>
          </a:xfrm>
        </p:spPr>
        <p:txBody>
          <a:bodyPr>
            <a:normAutofit/>
          </a:bodyPr>
          <a:lstStyle/>
          <a:p>
            <a:r>
              <a:rPr lang="nl-NL"/>
              <a:t>Complete </a:t>
            </a:r>
            <a:r>
              <a:rPr lang="nl-NL" err="1"/>
              <a:t>hold</a:t>
            </a:r>
            <a:r>
              <a:rPr lang="nl-NL"/>
              <a:t> on permits, no more </a:t>
            </a:r>
            <a:r>
              <a:rPr lang="nl-NL" err="1"/>
              <a:t>increase</a:t>
            </a:r>
            <a:r>
              <a:rPr lang="nl-NL"/>
              <a:t> of </a:t>
            </a:r>
            <a:r>
              <a:rPr lang="nl-NL" err="1"/>
              <a:t>deposition</a:t>
            </a:r>
            <a:r>
              <a:rPr lang="nl-NL"/>
              <a:t> of N </a:t>
            </a:r>
            <a:r>
              <a:rPr lang="nl-NL" err="1"/>
              <a:t>until</a:t>
            </a:r>
            <a:r>
              <a:rPr lang="nl-NL"/>
              <a:t> </a:t>
            </a:r>
            <a:r>
              <a:rPr lang="nl-NL" err="1"/>
              <a:t>natural</a:t>
            </a:r>
            <a:r>
              <a:rPr lang="nl-NL"/>
              <a:t> </a:t>
            </a:r>
            <a:r>
              <a:rPr lang="nl-NL" err="1"/>
              <a:t>habitats</a:t>
            </a:r>
            <a:r>
              <a:rPr lang="nl-NL"/>
              <a:t> show recovery</a:t>
            </a:r>
          </a:p>
          <a:p>
            <a:r>
              <a:rPr lang="en-US"/>
              <a:t>bird chicks with broken legs &amp; unborn eggs</a:t>
            </a:r>
          </a:p>
          <a:p>
            <a:r>
              <a:rPr lang="en-US"/>
              <a:t>heat stress trees combined with heavy metal (AI</a:t>
            </a:r>
            <a:r>
              <a:rPr lang="en-US" baseline="30000"/>
              <a:t>3+</a:t>
            </a:r>
            <a:r>
              <a:rPr lang="en-US"/>
              <a:t>) poisoning due to drop in soil pH</a:t>
            </a:r>
          </a:p>
          <a:p>
            <a:r>
              <a:rPr lang="en-US"/>
              <a:t>leaching of important soil minerals</a:t>
            </a:r>
          </a:p>
          <a:p>
            <a:r>
              <a:rPr lang="en-US"/>
              <a:t>years of inaction led to political impasse</a:t>
            </a:r>
          </a:p>
          <a:p>
            <a:r>
              <a:rPr lang="en-US"/>
              <a:t>government has no solution yet, nitrogen ‘deniers’ on the rise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782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28650" y="242722"/>
            <a:ext cx="7886700" cy="1325563"/>
          </a:xfrm>
        </p:spPr>
        <p:txBody>
          <a:bodyPr>
            <a:normAutofit fontScale="90000"/>
          </a:bodyPr>
          <a:lstStyle/>
          <a:p>
            <a:br>
              <a:rPr lang="en-GB" altLang="en-US">
                <a:latin typeface="Dosis" panose="02010503020202060003" pitchFamily="2" charset="0"/>
              </a:rPr>
            </a:br>
            <a:r>
              <a:rPr lang="en-GB" altLang="en-US">
                <a:latin typeface="Dosis" panose="02010503020202060003" pitchFamily="2" charset="0"/>
              </a:rPr>
              <a:t>What is done so far?</a:t>
            </a:r>
            <a:br>
              <a:rPr lang="en-GB" altLang="en-US" sz="1600">
                <a:latin typeface="Dosis" panose="02010503020202060003" pitchFamily="2" charset="0"/>
              </a:rPr>
            </a:br>
            <a:endParaRPr lang="en-GB" altLang="en-US">
              <a:latin typeface="Dosis" panose="0201050302020206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altLang="en-US" sz="2400">
                <a:latin typeface="Dosis"/>
              </a:rPr>
              <a:t>Collected data on status exceedance eutrophication</a:t>
            </a:r>
          </a:p>
          <a:p>
            <a:pPr>
              <a:lnSpc>
                <a:spcPct val="150000"/>
              </a:lnSpc>
            </a:pPr>
            <a:r>
              <a:rPr lang="en-GB" altLang="en-US" sz="2400">
                <a:latin typeface="Dosis"/>
              </a:rPr>
              <a:t>CCE Status Report 2022 placed in IMPEL-map</a:t>
            </a:r>
          </a:p>
          <a:p>
            <a:pPr>
              <a:lnSpc>
                <a:spcPct val="150000"/>
              </a:lnSpc>
            </a:pPr>
            <a:r>
              <a:rPr lang="en-GB" altLang="en-US" sz="2400">
                <a:latin typeface="Dosis"/>
              </a:rPr>
              <a:t>Average mean of exceedance by nitrogen is 71 % within EU 27</a:t>
            </a:r>
          </a:p>
          <a:p>
            <a:pPr>
              <a:lnSpc>
                <a:spcPct val="150000"/>
              </a:lnSpc>
            </a:pPr>
            <a:r>
              <a:rPr lang="en-GB" altLang="en-US" sz="2400">
                <a:latin typeface="Dosis"/>
              </a:rPr>
              <a:t>Enough information (and conformation) for next steps</a:t>
            </a:r>
          </a:p>
          <a:p>
            <a:pPr>
              <a:lnSpc>
                <a:spcPct val="150000"/>
              </a:lnSpc>
            </a:pPr>
            <a:r>
              <a:rPr lang="en-GB" altLang="en-US" sz="2400">
                <a:latin typeface="Dosis"/>
              </a:rPr>
              <a:t>Survey ready and passed out</a:t>
            </a:r>
          </a:p>
          <a:p>
            <a:pPr>
              <a:lnSpc>
                <a:spcPct val="150000"/>
              </a:lnSpc>
            </a:pPr>
            <a:r>
              <a:rPr lang="en-GB" altLang="en-US" sz="2400">
                <a:latin typeface="Dosis"/>
              </a:rPr>
              <a:t>Analyses of CCE report </a:t>
            </a:r>
            <a:endParaRPr lang="en-GB" altLang="en-US"/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nl-NL" altLang="en-US" sz="1000"/>
          </a:p>
          <a:p>
            <a:pPr eaLnBrk="1" hangingPunct="1"/>
            <a:endParaRPr lang="nl-NL" altLang="en-US" sz="1000"/>
          </a:p>
        </p:txBody>
      </p:sp>
    </p:spTree>
    <p:extLst>
      <p:ext uri="{BB962C8B-B14F-4D97-AF65-F5344CB8AC3E}">
        <p14:creationId xmlns:p14="http://schemas.microsoft.com/office/powerpoint/2010/main" val="720538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28650" y="242722"/>
            <a:ext cx="7886700" cy="1325563"/>
          </a:xfrm>
        </p:spPr>
        <p:txBody>
          <a:bodyPr/>
          <a:lstStyle/>
          <a:p>
            <a:r>
              <a:rPr lang="en-GB" altLang="en-US">
                <a:latin typeface="Dosis" panose="02010503020202060003" pitchFamily="2" charset="0"/>
              </a:rPr>
              <a:t>What are the results?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1800">
                <a:latin typeface="Dosis" panose="02010503020202060003" pitchFamily="2" charset="0"/>
              </a:rPr>
              <a:t>Eutrophication </a:t>
            </a:r>
            <a:br>
              <a:rPr lang="en-GB" altLang="en-US" sz="1800">
                <a:latin typeface="Dosis" panose="02010503020202060003" pitchFamily="2" charset="0"/>
              </a:rPr>
            </a:br>
            <a:r>
              <a:rPr lang="en-GB" altLang="en-US" sz="1800">
                <a:latin typeface="Dosis" panose="02010503020202060003" pitchFamily="2" charset="0"/>
              </a:rPr>
              <a:t>throughout EU</a:t>
            </a:r>
          </a:p>
          <a:p>
            <a:r>
              <a:rPr lang="en-GB" altLang="en-US" sz="1800"/>
              <a:t>Exceedance</a:t>
            </a:r>
            <a:br>
              <a:rPr lang="en-GB" altLang="en-US" sz="1800"/>
            </a:br>
            <a:r>
              <a:rPr lang="en-GB" altLang="en-US" sz="1800"/>
              <a:t>Critical load N</a:t>
            </a:r>
          </a:p>
          <a:p>
            <a:r>
              <a:rPr lang="en-US" altLang="en-US" sz="1800">
                <a:latin typeface="Dosis" panose="02010503020202060003" pitchFamily="2" charset="0"/>
              </a:rPr>
              <a:t>Highest exceedances of CL </a:t>
            </a:r>
            <a:br>
              <a:rPr lang="en-US" altLang="en-US" sz="1800">
                <a:latin typeface="Dosis" panose="02010503020202060003" pitchFamily="2" charset="0"/>
              </a:rPr>
            </a:br>
            <a:r>
              <a:rPr lang="en-US" altLang="en-US" sz="1800">
                <a:latin typeface="Dosis" panose="02010503020202060003" pitchFamily="2" charset="0"/>
              </a:rPr>
              <a:t>in the Po Valley in Italy, the Dutch-</a:t>
            </a:r>
            <a:br>
              <a:rPr lang="en-US" altLang="en-US" sz="1800">
                <a:latin typeface="Dosis" panose="02010503020202060003" pitchFamily="2" charset="0"/>
              </a:rPr>
            </a:br>
            <a:r>
              <a:rPr lang="en-US" altLang="en-US" sz="1800">
                <a:latin typeface="Dosis" panose="02010503020202060003" pitchFamily="2" charset="0"/>
              </a:rPr>
              <a:t>German and German-Danish </a:t>
            </a:r>
            <a:br>
              <a:rPr lang="en-US" altLang="en-US" sz="1800">
                <a:latin typeface="Dosis" panose="02010503020202060003" pitchFamily="2" charset="0"/>
              </a:rPr>
            </a:br>
            <a:r>
              <a:rPr lang="en-US" altLang="en-US" sz="1800">
                <a:latin typeface="Dosis" panose="02010503020202060003" pitchFamily="2" charset="0"/>
              </a:rPr>
              <a:t>border areas and in north-eastern Spain. </a:t>
            </a:r>
            <a:endParaRPr lang="en-GB" altLang="en-US" sz="1800">
              <a:latin typeface="Dosis" panose="02010503020202060003" pitchFamily="2" charset="0"/>
            </a:endParaRP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nl-NL" altLang="en-US" sz="1000"/>
          </a:p>
          <a:p>
            <a:pPr eaLnBrk="1" hangingPunct="1"/>
            <a:endParaRPr lang="nl-NL" altLang="en-US" sz="1000"/>
          </a:p>
        </p:txBody>
      </p:sp>
      <p:pic>
        <p:nvPicPr>
          <p:cNvPr id="2" name="Tijdelijke aanduiding voor inhoud 6" descr="Afbeelding met kaart&#10;&#10;Automatisch gegenereerde beschrijving">
            <a:extLst>
              <a:ext uri="{FF2B5EF4-FFF2-40B4-BE49-F238E27FC236}">
                <a16:creationId xmlns:a16="http://schemas.microsoft.com/office/drawing/2014/main" id="{D97ED88F-494C-34AE-4D2A-9E1F0845A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54" y="1333447"/>
            <a:ext cx="3770907" cy="528183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7C702E3-9BB2-8FE7-36F0-2B25D5459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52" y="4623595"/>
            <a:ext cx="10668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349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E15C512902BD408563BDF24DE68208" ma:contentTypeVersion="13" ma:contentTypeDescription="Create a new document." ma:contentTypeScope="" ma:versionID="13c959293cd7d3aaa1deb7e86f9539a7">
  <xsd:schema xmlns:xsd="http://www.w3.org/2001/XMLSchema" xmlns:xs="http://www.w3.org/2001/XMLSchema" xmlns:p="http://schemas.microsoft.com/office/2006/metadata/properties" xmlns:ns2="2feac71f-adf7-4525-be40-6f1a533aa150" xmlns:ns3="d16f8e75-3582-4a4c-b601-61fab13def49" targetNamespace="http://schemas.microsoft.com/office/2006/metadata/properties" ma:root="true" ma:fieldsID="862d9dab0e653af9166332decb446e66" ns2:_="" ns3:_="">
    <xsd:import namespace="2feac71f-adf7-4525-be40-6f1a533aa150"/>
    <xsd:import namespace="d16f8e75-3582-4a4c-b601-61fab13def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eac71f-adf7-4525-be40-6f1a533aa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f8e75-3582-4a4c-b601-61fab13def4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76BB3D-DCAD-40A2-94BE-79410AC094D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9573D2B-727F-458E-A4D1-B028E40202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B5DB72-883C-472C-A3EB-E8E923A33E72}">
  <ds:schemaRefs>
    <ds:schemaRef ds:uri="2feac71f-adf7-4525-be40-6f1a533aa150"/>
    <ds:schemaRef ds:uri="d16f8e75-3582-4a4c-b601-61fab13def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14</Slides>
  <Notes>6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Kantoorthema</vt:lpstr>
      <vt:lpstr>Custom Design</vt:lpstr>
      <vt:lpstr>Frame</vt:lpstr>
      <vt:lpstr>IMPEL</vt:lpstr>
      <vt:lpstr>(Again) emphasizing urgency</vt:lpstr>
      <vt:lpstr>PowerPoint Presentation</vt:lpstr>
      <vt:lpstr>PowerPoint Presentation</vt:lpstr>
      <vt:lpstr>PowerPoint Presentation</vt:lpstr>
      <vt:lpstr>PowerPoint Presentation</vt:lpstr>
      <vt:lpstr>Situation Netherlands</vt:lpstr>
      <vt:lpstr> What is done so far? </vt:lpstr>
      <vt:lpstr>What are the results?</vt:lpstr>
      <vt:lpstr>Results display deplorable state of nature preservation</vt:lpstr>
      <vt:lpstr>HD and zero pollution plan EU</vt:lpstr>
      <vt:lpstr>What’s next?</vt:lpstr>
      <vt:lpstr>What’s next?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IMPEL</dc:title>
  <dc:creator>Nancy Isarin</dc:creator>
  <cp:revision>1</cp:revision>
  <dcterms:created xsi:type="dcterms:W3CDTF">2015-11-17T21:34:48Z</dcterms:created>
  <dcterms:modified xsi:type="dcterms:W3CDTF">2023-05-03T08:28:11Z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0x010100B8E15C512902BD408563BDF24DE68208</vt:lpwstr>
  </property>
  <property fmtid="{D5CDD505-2E9C-101B-9397-08002B2CF9AE}" pid="3" name="Order">
    <vt:r8>1174600</vt:r8>
  </property>
  <property fmtid="{D5CDD505-2E9C-101B-9397-08002B2CF9AE}" pid="4" name="ComplianceAssetId">
    <vt:lpwstr/>
  </property>
</Properties>
</file>